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3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4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5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6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theme/theme7.xml" ContentType="application/vnd.openxmlformats-officedocument.theme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theme/theme8.xml" ContentType="application/vnd.openxmlformats-officedocument.theme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theme/theme9.xml" ContentType="application/vnd.openxmlformats-officedocument.theme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theme/theme10.xml" ContentType="application/vnd.openxmlformats-officedocument.theme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theme/theme11.xml" ContentType="application/vnd.openxmlformats-officedocument.theme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theme/theme12.xml" ContentType="application/vnd.openxmlformats-officedocument.theme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theme/theme13.xml" ContentType="application/vnd.openxmlformats-officedocument.theme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theme/theme14.xml" ContentType="application/vnd.openxmlformats-officedocument.theme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theme/theme15.xml" ContentType="application/vnd.openxmlformats-officedocument.theme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theme/theme16.xml" ContentType="application/vnd.openxmlformats-officedocument.theme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theme/theme17.xml" ContentType="application/vnd.openxmlformats-officedocument.theme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theme/theme18.xml" ContentType="application/vnd.openxmlformats-officedocument.theme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theme/theme19.xml" ContentType="application/vnd.openxmlformats-officedocument.theme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theme/theme20.xml" ContentType="application/vnd.openxmlformats-officedocument.theme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00.xml" ContentType="application/vnd.openxmlformats-officedocument.presentationml.slideLayout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705.xml" ContentType="application/vnd.openxmlformats-officedocument.presentationml.slideLayout+xml"/>
  <Override PartName="/ppt/slideLayouts/slideLayout706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708.xml" ContentType="application/vnd.openxmlformats-officedocument.presentationml.slideLayout+xml"/>
  <Override PartName="/ppt/theme/theme21.xml" ContentType="application/vnd.openxmlformats-officedocument.theme+xml"/>
  <Override PartName="/ppt/slideLayouts/slideLayout709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711.xml" ContentType="application/vnd.openxmlformats-officedocument.presentationml.slideLayout+xml"/>
  <Override PartName="/ppt/slideLayouts/slideLayout712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715.xml" ContentType="application/vnd.openxmlformats-officedocument.presentationml.slideLayout+xml"/>
  <Override PartName="/ppt/slideLayouts/slideLayout716.xml" ContentType="application/vnd.openxmlformats-officedocument.presentationml.slideLayout+xml"/>
  <Override PartName="/ppt/slideLayouts/slideLayout717.xml" ContentType="application/vnd.openxmlformats-officedocument.presentationml.slideLayout+xml"/>
  <Override PartName="/ppt/slideLayouts/slideLayout718.xml" ContentType="application/vnd.openxmlformats-officedocument.presentationml.slideLayout+xml"/>
  <Override PartName="/ppt/slideLayouts/slideLayout719.xml" ContentType="application/vnd.openxmlformats-officedocument.presentationml.slideLayout+xml"/>
  <Override PartName="/ppt/slideLayouts/slideLayout720.xml" ContentType="application/vnd.openxmlformats-officedocument.presentationml.slideLayout+xml"/>
  <Override PartName="/ppt/slideLayouts/slideLayout721.xml" ContentType="application/vnd.openxmlformats-officedocument.presentationml.slideLayout+xml"/>
  <Override PartName="/ppt/slideLayouts/slideLayout722.xml" ContentType="application/vnd.openxmlformats-officedocument.presentationml.slideLayout+xml"/>
  <Override PartName="/ppt/slideLayouts/slideLayout723.xml" ContentType="application/vnd.openxmlformats-officedocument.presentationml.slideLayout+xml"/>
  <Override PartName="/ppt/slideLayouts/slideLayout724.xml" ContentType="application/vnd.openxmlformats-officedocument.presentationml.slideLayout+xml"/>
  <Override PartName="/ppt/slideLayouts/slideLayout725.xml" ContentType="application/vnd.openxmlformats-officedocument.presentationml.slideLayout+xml"/>
  <Override PartName="/ppt/slideLayouts/slideLayout726.xml" ContentType="application/vnd.openxmlformats-officedocument.presentationml.slideLayout+xml"/>
  <Override PartName="/ppt/slideLayouts/slideLayout727.xml" ContentType="application/vnd.openxmlformats-officedocument.presentationml.slideLayout+xml"/>
  <Override PartName="/ppt/slideLayouts/slideLayout728.xml" ContentType="application/vnd.openxmlformats-officedocument.presentationml.slideLayout+xml"/>
  <Override PartName="/ppt/slideLayouts/slideLayout729.xml" ContentType="application/vnd.openxmlformats-officedocument.presentationml.slideLayout+xml"/>
  <Override PartName="/ppt/slideLayouts/slideLayout730.xml" ContentType="application/vnd.openxmlformats-officedocument.presentationml.slideLayout+xml"/>
  <Override PartName="/ppt/slideLayouts/slideLayout731.xml" ContentType="application/vnd.openxmlformats-officedocument.presentationml.slideLayout+xml"/>
  <Override PartName="/ppt/slideLayouts/slideLayout732.xml" ContentType="application/vnd.openxmlformats-officedocument.presentationml.slideLayout+xml"/>
  <Override PartName="/ppt/slideLayouts/slideLayout733.xml" ContentType="application/vnd.openxmlformats-officedocument.presentationml.slideLayout+xml"/>
  <Override PartName="/ppt/slideLayouts/slideLayout734.xml" ContentType="application/vnd.openxmlformats-officedocument.presentationml.slideLayout+xml"/>
  <Override PartName="/ppt/slideLayouts/slideLayout735.xml" ContentType="application/vnd.openxmlformats-officedocument.presentationml.slideLayout+xml"/>
  <Override PartName="/ppt/slideLayouts/slideLayout736.xml" ContentType="application/vnd.openxmlformats-officedocument.presentationml.slideLayout+xml"/>
  <Override PartName="/ppt/slideLayouts/slideLayout737.xml" ContentType="application/vnd.openxmlformats-officedocument.presentationml.slideLayout+xml"/>
  <Override PartName="/ppt/slideLayouts/slideLayout738.xml" ContentType="application/vnd.openxmlformats-officedocument.presentationml.slideLayout+xml"/>
  <Override PartName="/ppt/slideLayouts/slideLayout739.xml" ContentType="application/vnd.openxmlformats-officedocument.presentationml.slideLayout+xml"/>
  <Override PartName="/ppt/theme/theme22.xml" ContentType="application/vnd.openxmlformats-officedocument.theme+xml"/>
  <Override PartName="/ppt/slideLayouts/slideLayout740.xml" ContentType="application/vnd.openxmlformats-officedocument.presentationml.slideLayout+xml"/>
  <Override PartName="/ppt/slideLayouts/slideLayout741.xml" ContentType="application/vnd.openxmlformats-officedocument.presentationml.slideLayout+xml"/>
  <Override PartName="/ppt/slideLayouts/slideLayout742.xml" ContentType="application/vnd.openxmlformats-officedocument.presentationml.slideLayout+xml"/>
  <Override PartName="/ppt/slideLayouts/slideLayout743.xml" ContentType="application/vnd.openxmlformats-officedocument.presentationml.slideLayout+xml"/>
  <Override PartName="/ppt/slideLayouts/slideLayout744.xml" ContentType="application/vnd.openxmlformats-officedocument.presentationml.slideLayout+xml"/>
  <Override PartName="/ppt/slideLayouts/slideLayout745.xml" ContentType="application/vnd.openxmlformats-officedocument.presentationml.slideLayout+xml"/>
  <Override PartName="/ppt/slideLayouts/slideLayout746.xml" ContentType="application/vnd.openxmlformats-officedocument.presentationml.slideLayout+xml"/>
  <Override PartName="/ppt/slideLayouts/slideLayout747.xml" ContentType="application/vnd.openxmlformats-officedocument.presentationml.slideLayout+xml"/>
  <Override PartName="/ppt/slideLayouts/slideLayout748.xml" ContentType="application/vnd.openxmlformats-officedocument.presentationml.slideLayout+xml"/>
  <Override PartName="/ppt/slideLayouts/slideLayout749.xml" ContentType="application/vnd.openxmlformats-officedocument.presentationml.slideLayout+xml"/>
  <Override PartName="/ppt/slideLayouts/slideLayout750.xml" ContentType="application/vnd.openxmlformats-officedocument.presentationml.slideLayout+xml"/>
  <Override PartName="/ppt/slideLayouts/slideLayout751.xml" ContentType="application/vnd.openxmlformats-officedocument.presentationml.slideLayout+xml"/>
  <Override PartName="/ppt/slideLayouts/slideLayout752.xml" ContentType="application/vnd.openxmlformats-officedocument.presentationml.slideLayout+xml"/>
  <Override PartName="/ppt/slideLayouts/slideLayout753.xml" ContentType="application/vnd.openxmlformats-officedocument.presentationml.slideLayout+xml"/>
  <Override PartName="/ppt/slideLayouts/slideLayout754.xml" ContentType="application/vnd.openxmlformats-officedocument.presentationml.slideLayout+xml"/>
  <Override PartName="/ppt/slideLayouts/slideLayout755.xml" ContentType="application/vnd.openxmlformats-officedocument.presentationml.slideLayout+xml"/>
  <Override PartName="/ppt/slideLayouts/slideLayout756.xml" ContentType="application/vnd.openxmlformats-officedocument.presentationml.slideLayout+xml"/>
  <Override PartName="/ppt/slideLayouts/slideLayout757.xml" ContentType="application/vnd.openxmlformats-officedocument.presentationml.slideLayout+xml"/>
  <Override PartName="/ppt/slideLayouts/slideLayout758.xml" ContentType="application/vnd.openxmlformats-officedocument.presentationml.slideLayout+xml"/>
  <Override PartName="/ppt/slideLayouts/slideLayout759.xml" ContentType="application/vnd.openxmlformats-officedocument.presentationml.slideLayout+xml"/>
  <Override PartName="/ppt/slideLayouts/slideLayout760.xml" ContentType="application/vnd.openxmlformats-officedocument.presentationml.slideLayout+xml"/>
  <Override PartName="/ppt/slideLayouts/slideLayout761.xml" ContentType="application/vnd.openxmlformats-officedocument.presentationml.slideLayout+xml"/>
  <Override PartName="/ppt/slideLayouts/slideLayout762.xml" ContentType="application/vnd.openxmlformats-officedocument.presentationml.slideLayout+xml"/>
  <Override PartName="/ppt/slideLayouts/slideLayout763.xml" ContentType="application/vnd.openxmlformats-officedocument.presentationml.slideLayout+xml"/>
  <Override PartName="/ppt/slideLayouts/slideLayout764.xml" ContentType="application/vnd.openxmlformats-officedocument.presentationml.slideLayout+xml"/>
  <Override PartName="/ppt/slideLayouts/slideLayout765.xml" ContentType="application/vnd.openxmlformats-officedocument.presentationml.slideLayout+xml"/>
  <Override PartName="/ppt/slideLayouts/slideLayout766.xml" ContentType="application/vnd.openxmlformats-officedocument.presentationml.slideLayout+xml"/>
  <Override PartName="/ppt/slideLayouts/slideLayout767.xml" ContentType="application/vnd.openxmlformats-officedocument.presentationml.slideLayout+xml"/>
  <Override PartName="/ppt/slideLayouts/slideLayout768.xml" ContentType="application/vnd.openxmlformats-officedocument.presentationml.slideLayout+xml"/>
  <Override PartName="/ppt/slideLayouts/slideLayout769.xml" ContentType="application/vnd.openxmlformats-officedocument.presentationml.slideLayout+xml"/>
  <Override PartName="/ppt/slideLayouts/slideLayout770.xml" ContentType="application/vnd.openxmlformats-officedocument.presentationml.slideLayout+xml"/>
  <Override PartName="/ppt/slideLayouts/slideLayout771.xml" ContentType="application/vnd.openxmlformats-officedocument.presentationml.slideLayout+xml"/>
  <Override PartName="/ppt/slideLayouts/slideLayout772.xml" ContentType="application/vnd.openxmlformats-officedocument.presentationml.slideLayout+xml"/>
  <Override PartName="/ppt/slideLayouts/slideLayout773.xml" ContentType="application/vnd.openxmlformats-officedocument.presentationml.slideLayout+xml"/>
  <Override PartName="/ppt/slideLayouts/slideLayout774.xml" ContentType="application/vnd.openxmlformats-officedocument.presentationml.slideLayout+xml"/>
  <Override PartName="/ppt/theme/theme23.xml" ContentType="application/vnd.openxmlformats-officedocument.theme+xml"/>
  <Override PartName="/ppt/slideLayouts/slideLayout775.xml" ContentType="application/vnd.openxmlformats-officedocument.presentationml.slideLayout+xml"/>
  <Override PartName="/ppt/slideLayouts/slideLayout776.xml" ContentType="application/vnd.openxmlformats-officedocument.presentationml.slideLayout+xml"/>
  <Override PartName="/ppt/slideLayouts/slideLayout777.xml" ContentType="application/vnd.openxmlformats-officedocument.presentationml.slideLayout+xml"/>
  <Override PartName="/ppt/slideLayouts/slideLayout778.xml" ContentType="application/vnd.openxmlformats-officedocument.presentationml.slideLayout+xml"/>
  <Override PartName="/ppt/slideLayouts/slideLayout779.xml" ContentType="application/vnd.openxmlformats-officedocument.presentationml.slideLayout+xml"/>
  <Override PartName="/ppt/slideLayouts/slideLayout780.xml" ContentType="application/vnd.openxmlformats-officedocument.presentationml.slideLayout+xml"/>
  <Override PartName="/ppt/slideLayouts/slideLayout781.xml" ContentType="application/vnd.openxmlformats-officedocument.presentationml.slideLayout+xml"/>
  <Override PartName="/ppt/slideLayouts/slideLayout782.xml" ContentType="application/vnd.openxmlformats-officedocument.presentationml.slideLayout+xml"/>
  <Override PartName="/ppt/slideLayouts/slideLayout783.xml" ContentType="application/vnd.openxmlformats-officedocument.presentationml.slideLayout+xml"/>
  <Override PartName="/ppt/slideLayouts/slideLayout784.xml" ContentType="application/vnd.openxmlformats-officedocument.presentationml.slideLayout+xml"/>
  <Override PartName="/ppt/slideLayouts/slideLayout785.xml" ContentType="application/vnd.openxmlformats-officedocument.presentationml.slideLayout+xml"/>
  <Override PartName="/ppt/slideLayouts/slideLayout786.xml" ContentType="application/vnd.openxmlformats-officedocument.presentationml.slideLayout+xml"/>
  <Override PartName="/ppt/slideLayouts/slideLayout787.xml" ContentType="application/vnd.openxmlformats-officedocument.presentationml.slideLayout+xml"/>
  <Override PartName="/ppt/slideLayouts/slideLayout788.xml" ContentType="application/vnd.openxmlformats-officedocument.presentationml.slideLayout+xml"/>
  <Override PartName="/ppt/slideLayouts/slideLayout789.xml" ContentType="application/vnd.openxmlformats-officedocument.presentationml.slideLayout+xml"/>
  <Override PartName="/ppt/slideLayouts/slideLayout790.xml" ContentType="application/vnd.openxmlformats-officedocument.presentationml.slideLayout+xml"/>
  <Override PartName="/ppt/slideLayouts/slideLayout791.xml" ContentType="application/vnd.openxmlformats-officedocument.presentationml.slideLayout+xml"/>
  <Override PartName="/ppt/slideLayouts/slideLayout792.xml" ContentType="application/vnd.openxmlformats-officedocument.presentationml.slideLayout+xml"/>
  <Override PartName="/ppt/slideLayouts/slideLayout793.xml" ContentType="application/vnd.openxmlformats-officedocument.presentationml.slideLayout+xml"/>
  <Override PartName="/ppt/slideLayouts/slideLayout794.xml" ContentType="application/vnd.openxmlformats-officedocument.presentationml.slideLayout+xml"/>
  <Override PartName="/ppt/slideLayouts/slideLayout795.xml" ContentType="application/vnd.openxmlformats-officedocument.presentationml.slideLayout+xml"/>
  <Override PartName="/ppt/slideLayouts/slideLayout796.xml" ContentType="application/vnd.openxmlformats-officedocument.presentationml.slideLayout+xml"/>
  <Override PartName="/ppt/slideLayouts/slideLayout797.xml" ContentType="application/vnd.openxmlformats-officedocument.presentationml.slideLayout+xml"/>
  <Override PartName="/ppt/slideLayouts/slideLayout798.xml" ContentType="application/vnd.openxmlformats-officedocument.presentationml.slideLayout+xml"/>
  <Override PartName="/ppt/slideLayouts/slideLayout799.xml" ContentType="application/vnd.openxmlformats-officedocument.presentationml.slideLayout+xml"/>
  <Override PartName="/ppt/slideLayouts/slideLayout800.xml" ContentType="application/vnd.openxmlformats-officedocument.presentationml.slideLayout+xml"/>
  <Override PartName="/ppt/slideLayouts/slideLayout801.xml" ContentType="application/vnd.openxmlformats-officedocument.presentationml.slideLayout+xml"/>
  <Override PartName="/ppt/slideLayouts/slideLayout802.xml" ContentType="application/vnd.openxmlformats-officedocument.presentationml.slideLayout+xml"/>
  <Override PartName="/ppt/slideLayouts/slideLayout803.xml" ContentType="application/vnd.openxmlformats-officedocument.presentationml.slideLayout+xml"/>
  <Override PartName="/ppt/slideLayouts/slideLayout804.xml" ContentType="application/vnd.openxmlformats-officedocument.presentationml.slideLayout+xml"/>
  <Override PartName="/ppt/slideLayouts/slideLayout805.xml" ContentType="application/vnd.openxmlformats-officedocument.presentationml.slideLayout+xml"/>
  <Override PartName="/ppt/slideLayouts/slideLayout806.xml" ContentType="application/vnd.openxmlformats-officedocument.presentationml.slideLayout+xml"/>
  <Override PartName="/ppt/slideLayouts/slideLayout807.xml" ContentType="application/vnd.openxmlformats-officedocument.presentationml.slideLayout+xml"/>
  <Override PartName="/ppt/slideLayouts/slideLayout808.xml" ContentType="application/vnd.openxmlformats-officedocument.presentationml.slideLayout+xml"/>
  <Override PartName="/ppt/theme/theme24.xml" ContentType="application/vnd.openxmlformats-officedocument.theme+xml"/>
  <Override PartName="/ppt/slideLayouts/slideLayout809.xml" ContentType="application/vnd.openxmlformats-officedocument.presentationml.slideLayout+xml"/>
  <Override PartName="/ppt/slideLayouts/slideLayout810.xml" ContentType="application/vnd.openxmlformats-officedocument.presentationml.slideLayout+xml"/>
  <Override PartName="/ppt/slideLayouts/slideLayout811.xml" ContentType="application/vnd.openxmlformats-officedocument.presentationml.slideLayout+xml"/>
  <Override PartName="/ppt/slideLayouts/slideLayout812.xml" ContentType="application/vnd.openxmlformats-officedocument.presentationml.slideLayout+xml"/>
  <Override PartName="/ppt/slideLayouts/slideLayout813.xml" ContentType="application/vnd.openxmlformats-officedocument.presentationml.slideLayout+xml"/>
  <Override PartName="/ppt/slideLayouts/slideLayout814.xml" ContentType="application/vnd.openxmlformats-officedocument.presentationml.slideLayout+xml"/>
  <Override PartName="/ppt/slideLayouts/slideLayout815.xml" ContentType="application/vnd.openxmlformats-officedocument.presentationml.slideLayout+xml"/>
  <Override PartName="/ppt/slideLayouts/slideLayout816.xml" ContentType="application/vnd.openxmlformats-officedocument.presentationml.slideLayout+xml"/>
  <Override PartName="/ppt/slideLayouts/slideLayout817.xml" ContentType="application/vnd.openxmlformats-officedocument.presentationml.slideLayout+xml"/>
  <Override PartName="/ppt/slideLayouts/slideLayout818.xml" ContentType="application/vnd.openxmlformats-officedocument.presentationml.slideLayout+xml"/>
  <Override PartName="/ppt/slideLayouts/slideLayout819.xml" ContentType="application/vnd.openxmlformats-officedocument.presentationml.slideLayout+xml"/>
  <Override PartName="/ppt/slideLayouts/slideLayout820.xml" ContentType="application/vnd.openxmlformats-officedocument.presentationml.slideLayout+xml"/>
  <Override PartName="/ppt/slideLayouts/slideLayout821.xml" ContentType="application/vnd.openxmlformats-officedocument.presentationml.slideLayout+xml"/>
  <Override PartName="/ppt/slideLayouts/slideLayout822.xml" ContentType="application/vnd.openxmlformats-officedocument.presentationml.slideLayout+xml"/>
  <Override PartName="/ppt/slideLayouts/slideLayout823.xml" ContentType="application/vnd.openxmlformats-officedocument.presentationml.slideLayout+xml"/>
  <Override PartName="/ppt/slideLayouts/slideLayout824.xml" ContentType="application/vnd.openxmlformats-officedocument.presentationml.slideLayout+xml"/>
  <Override PartName="/ppt/slideLayouts/slideLayout825.xml" ContentType="application/vnd.openxmlformats-officedocument.presentationml.slideLayout+xml"/>
  <Override PartName="/ppt/slideLayouts/slideLayout826.xml" ContentType="application/vnd.openxmlformats-officedocument.presentationml.slideLayout+xml"/>
  <Override PartName="/ppt/slideLayouts/slideLayout827.xml" ContentType="application/vnd.openxmlformats-officedocument.presentationml.slideLayout+xml"/>
  <Override PartName="/ppt/slideLayouts/slideLayout828.xml" ContentType="application/vnd.openxmlformats-officedocument.presentationml.slideLayout+xml"/>
  <Override PartName="/ppt/slideLayouts/slideLayout829.xml" ContentType="application/vnd.openxmlformats-officedocument.presentationml.slideLayout+xml"/>
  <Override PartName="/ppt/slideLayouts/slideLayout830.xml" ContentType="application/vnd.openxmlformats-officedocument.presentationml.slideLayout+xml"/>
  <Override PartName="/ppt/slideLayouts/slideLayout831.xml" ContentType="application/vnd.openxmlformats-officedocument.presentationml.slideLayout+xml"/>
  <Override PartName="/ppt/slideLayouts/slideLayout832.xml" ContentType="application/vnd.openxmlformats-officedocument.presentationml.slideLayout+xml"/>
  <Override PartName="/ppt/slideLayouts/slideLayout833.xml" ContentType="application/vnd.openxmlformats-officedocument.presentationml.slideLayout+xml"/>
  <Override PartName="/ppt/slideLayouts/slideLayout834.xml" ContentType="application/vnd.openxmlformats-officedocument.presentationml.slideLayout+xml"/>
  <Override PartName="/ppt/slideLayouts/slideLayout835.xml" ContentType="application/vnd.openxmlformats-officedocument.presentationml.slideLayout+xml"/>
  <Override PartName="/ppt/slideLayouts/slideLayout836.xml" ContentType="application/vnd.openxmlformats-officedocument.presentationml.slideLayout+xml"/>
  <Override PartName="/ppt/slideLayouts/slideLayout837.xml" ContentType="application/vnd.openxmlformats-officedocument.presentationml.slideLayout+xml"/>
  <Override PartName="/ppt/slideLayouts/slideLayout838.xml" ContentType="application/vnd.openxmlformats-officedocument.presentationml.slideLayout+xml"/>
  <Override PartName="/ppt/slideLayouts/slideLayout839.xml" ContentType="application/vnd.openxmlformats-officedocument.presentationml.slideLayout+xml"/>
  <Override PartName="/ppt/slideLayouts/slideLayout840.xml" ContentType="application/vnd.openxmlformats-officedocument.presentationml.slideLayout+xml"/>
  <Override PartName="/ppt/theme/theme25.xml" ContentType="application/vnd.openxmlformats-officedocument.theme+xml"/>
  <Override PartName="/ppt/slideLayouts/slideLayout841.xml" ContentType="application/vnd.openxmlformats-officedocument.presentationml.slideLayout+xml"/>
  <Override PartName="/ppt/slideLayouts/slideLayout842.xml" ContentType="application/vnd.openxmlformats-officedocument.presentationml.slideLayout+xml"/>
  <Override PartName="/ppt/slideLayouts/slideLayout843.xml" ContentType="application/vnd.openxmlformats-officedocument.presentationml.slideLayout+xml"/>
  <Override PartName="/ppt/slideLayouts/slideLayout844.xml" ContentType="application/vnd.openxmlformats-officedocument.presentationml.slideLayout+xml"/>
  <Override PartName="/ppt/slideLayouts/slideLayout845.xml" ContentType="application/vnd.openxmlformats-officedocument.presentationml.slideLayout+xml"/>
  <Override PartName="/ppt/slideLayouts/slideLayout846.xml" ContentType="application/vnd.openxmlformats-officedocument.presentationml.slideLayout+xml"/>
  <Override PartName="/ppt/slideLayouts/slideLayout847.xml" ContentType="application/vnd.openxmlformats-officedocument.presentationml.slideLayout+xml"/>
  <Override PartName="/ppt/slideLayouts/slideLayout848.xml" ContentType="application/vnd.openxmlformats-officedocument.presentationml.slideLayout+xml"/>
  <Override PartName="/ppt/slideLayouts/slideLayout849.xml" ContentType="application/vnd.openxmlformats-officedocument.presentationml.slideLayout+xml"/>
  <Override PartName="/ppt/slideLayouts/slideLayout850.xml" ContentType="application/vnd.openxmlformats-officedocument.presentationml.slideLayout+xml"/>
  <Override PartName="/ppt/slideLayouts/slideLayout851.xml" ContentType="application/vnd.openxmlformats-officedocument.presentationml.slideLayout+xml"/>
  <Override PartName="/ppt/slideLayouts/slideLayout852.xml" ContentType="application/vnd.openxmlformats-officedocument.presentationml.slideLayout+xml"/>
  <Override PartName="/ppt/slideLayouts/slideLayout853.xml" ContentType="application/vnd.openxmlformats-officedocument.presentationml.slideLayout+xml"/>
  <Override PartName="/ppt/slideLayouts/slideLayout854.xml" ContentType="application/vnd.openxmlformats-officedocument.presentationml.slideLayout+xml"/>
  <Override PartName="/ppt/slideLayouts/slideLayout855.xml" ContentType="application/vnd.openxmlformats-officedocument.presentationml.slideLayout+xml"/>
  <Override PartName="/ppt/slideLayouts/slideLayout856.xml" ContentType="application/vnd.openxmlformats-officedocument.presentationml.slideLayout+xml"/>
  <Override PartName="/ppt/slideLayouts/slideLayout857.xml" ContentType="application/vnd.openxmlformats-officedocument.presentationml.slideLayout+xml"/>
  <Override PartName="/ppt/slideLayouts/slideLayout858.xml" ContentType="application/vnd.openxmlformats-officedocument.presentationml.slideLayout+xml"/>
  <Override PartName="/ppt/slideLayouts/slideLayout859.xml" ContentType="application/vnd.openxmlformats-officedocument.presentationml.slideLayout+xml"/>
  <Override PartName="/ppt/slideLayouts/slideLayout860.xml" ContentType="application/vnd.openxmlformats-officedocument.presentationml.slideLayout+xml"/>
  <Override PartName="/ppt/slideLayouts/slideLayout861.xml" ContentType="application/vnd.openxmlformats-officedocument.presentationml.slideLayout+xml"/>
  <Override PartName="/ppt/slideLayouts/slideLayout862.xml" ContentType="application/vnd.openxmlformats-officedocument.presentationml.slideLayout+xml"/>
  <Override PartName="/ppt/slideLayouts/slideLayout863.xml" ContentType="application/vnd.openxmlformats-officedocument.presentationml.slideLayout+xml"/>
  <Override PartName="/ppt/slideLayouts/slideLayout864.xml" ContentType="application/vnd.openxmlformats-officedocument.presentationml.slideLayout+xml"/>
  <Override PartName="/ppt/slideLayouts/slideLayout865.xml" ContentType="application/vnd.openxmlformats-officedocument.presentationml.slideLayout+xml"/>
  <Override PartName="/ppt/slideLayouts/slideLayout866.xml" ContentType="application/vnd.openxmlformats-officedocument.presentationml.slideLayout+xml"/>
  <Override PartName="/ppt/slideLayouts/slideLayout867.xml" ContentType="application/vnd.openxmlformats-officedocument.presentationml.slideLayout+xml"/>
  <Override PartName="/ppt/slideLayouts/slideLayout868.xml" ContentType="application/vnd.openxmlformats-officedocument.presentationml.slideLayout+xml"/>
  <Override PartName="/ppt/slideLayouts/slideLayout869.xml" ContentType="application/vnd.openxmlformats-officedocument.presentationml.slideLayout+xml"/>
  <Override PartName="/ppt/slideLayouts/slideLayout870.xml" ContentType="application/vnd.openxmlformats-officedocument.presentationml.slideLayout+xml"/>
  <Override PartName="/ppt/slideLayouts/slideLayout871.xml" ContentType="application/vnd.openxmlformats-officedocument.presentationml.slideLayout+xml"/>
  <Override PartName="/ppt/slideLayouts/slideLayout872.xml" ContentType="application/vnd.openxmlformats-officedocument.presentationml.slideLayout+xml"/>
  <Override PartName="/ppt/slideLayouts/slideLayout873.xml" ContentType="application/vnd.openxmlformats-officedocument.presentationml.slideLayout+xml"/>
  <Override PartName="/ppt/slideLayouts/slideLayout874.xml" ContentType="application/vnd.openxmlformats-officedocument.presentationml.slideLayout+xml"/>
  <Override PartName="/ppt/slideLayouts/slideLayout875.xml" ContentType="application/vnd.openxmlformats-officedocument.presentationml.slideLayout+xml"/>
  <Override PartName="/ppt/slideLayouts/slideLayout876.xml" ContentType="application/vnd.openxmlformats-officedocument.presentationml.slideLayout+xml"/>
  <Override PartName="/ppt/theme/theme26.xml" ContentType="application/vnd.openxmlformats-officedocument.theme+xml"/>
  <Override PartName="/ppt/slideLayouts/slideLayout877.xml" ContentType="application/vnd.openxmlformats-officedocument.presentationml.slideLayout+xml"/>
  <Override PartName="/ppt/slideLayouts/slideLayout878.xml" ContentType="application/vnd.openxmlformats-officedocument.presentationml.slideLayout+xml"/>
  <Override PartName="/ppt/slideLayouts/slideLayout879.xml" ContentType="application/vnd.openxmlformats-officedocument.presentationml.slideLayout+xml"/>
  <Override PartName="/ppt/slideLayouts/slideLayout880.xml" ContentType="application/vnd.openxmlformats-officedocument.presentationml.slideLayout+xml"/>
  <Override PartName="/ppt/slideLayouts/slideLayout881.xml" ContentType="application/vnd.openxmlformats-officedocument.presentationml.slideLayout+xml"/>
  <Override PartName="/ppt/slideLayouts/slideLayout882.xml" ContentType="application/vnd.openxmlformats-officedocument.presentationml.slideLayout+xml"/>
  <Override PartName="/ppt/slideLayouts/slideLayout883.xml" ContentType="application/vnd.openxmlformats-officedocument.presentationml.slideLayout+xml"/>
  <Override PartName="/ppt/slideLayouts/slideLayout884.xml" ContentType="application/vnd.openxmlformats-officedocument.presentationml.slideLayout+xml"/>
  <Override PartName="/ppt/slideLayouts/slideLayout885.xml" ContentType="application/vnd.openxmlformats-officedocument.presentationml.slideLayout+xml"/>
  <Override PartName="/ppt/slideLayouts/slideLayout886.xml" ContentType="application/vnd.openxmlformats-officedocument.presentationml.slideLayout+xml"/>
  <Override PartName="/ppt/slideLayouts/slideLayout887.xml" ContentType="application/vnd.openxmlformats-officedocument.presentationml.slideLayout+xml"/>
  <Override PartName="/ppt/slideLayouts/slideLayout888.xml" ContentType="application/vnd.openxmlformats-officedocument.presentationml.slideLayout+xml"/>
  <Override PartName="/ppt/slideLayouts/slideLayout889.xml" ContentType="application/vnd.openxmlformats-officedocument.presentationml.slideLayout+xml"/>
  <Override PartName="/ppt/slideLayouts/slideLayout890.xml" ContentType="application/vnd.openxmlformats-officedocument.presentationml.slideLayout+xml"/>
  <Override PartName="/ppt/slideLayouts/slideLayout891.xml" ContentType="application/vnd.openxmlformats-officedocument.presentationml.slideLayout+xml"/>
  <Override PartName="/ppt/slideLayouts/slideLayout892.xml" ContentType="application/vnd.openxmlformats-officedocument.presentationml.slideLayout+xml"/>
  <Override PartName="/ppt/slideLayouts/slideLayout893.xml" ContentType="application/vnd.openxmlformats-officedocument.presentationml.slideLayout+xml"/>
  <Override PartName="/ppt/slideLayouts/slideLayout894.xml" ContentType="application/vnd.openxmlformats-officedocument.presentationml.slideLayout+xml"/>
  <Override PartName="/ppt/slideLayouts/slideLayout895.xml" ContentType="application/vnd.openxmlformats-officedocument.presentationml.slideLayout+xml"/>
  <Override PartName="/ppt/slideLayouts/slideLayout896.xml" ContentType="application/vnd.openxmlformats-officedocument.presentationml.slideLayout+xml"/>
  <Override PartName="/ppt/slideLayouts/slideLayout897.xml" ContentType="application/vnd.openxmlformats-officedocument.presentationml.slideLayout+xml"/>
  <Override PartName="/ppt/slideLayouts/slideLayout898.xml" ContentType="application/vnd.openxmlformats-officedocument.presentationml.slideLayout+xml"/>
  <Override PartName="/ppt/slideLayouts/slideLayout899.xml" ContentType="application/vnd.openxmlformats-officedocument.presentationml.slideLayout+xml"/>
  <Override PartName="/ppt/slideLayouts/slideLayout900.xml" ContentType="application/vnd.openxmlformats-officedocument.presentationml.slideLayout+xml"/>
  <Override PartName="/ppt/slideLayouts/slideLayout901.xml" ContentType="application/vnd.openxmlformats-officedocument.presentationml.slideLayout+xml"/>
  <Override PartName="/ppt/slideLayouts/slideLayout902.xml" ContentType="application/vnd.openxmlformats-officedocument.presentationml.slideLayout+xml"/>
  <Override PartName="/ppt/slideLayouts/slideLayout903.xml" ContentType="application/vnd.openxmlformats-officedocument.presentationml.slideLayout+xml"/>
  <Override PartName="/ppt/slideLayouts/slideLayout904.xml" ContentType="application/vnd.openxmlformats-officedocument.presentationml.slideLayout+xml"/>
  <Override PartName="/ppt/slideLayouts/slideLayout905.xml" ContentType="application/vnd.openxmlformats-officedocument.presentationml.slideLayout+xml"/>
  <Override PartName="/ppt/slideLayouts/slideLayout906.xml" ContentType="application/vnd.openxmlformats-officedocument.presentationml.slideLayout+xml"/>
  <Override PartName="/ppt/slideLayouts/slideLayout907.xml" ContentType="application/vnd.openxmlformats-officedocument.presentationml.slideLayout+xml"/>
  <Override PartName="/ppt/theme/theme27.xml" ContentType="application/vnd.openxmlformats-officedocument.theme+xml"/>
  <Override PartName="/ppt/slideLayouts/slideLayout908.xml" ContentType="application/vnd.openxmlformats-officedocument.presentationml.slideLayout+xml"/>
  <Override PartName="/ppt/slideLayouts/slideLayout909.xml" ContentType="application/vnd.openxmlformats-officedocument.presentationml.slideLayout+xml"/>
  <Override PartName="/ppt/slideLayouts/slideLayout910.xml" ContentType="application/vnd.openxmlformats-officedocument.presentationml.slideLayout+xml"/>
  <Override PartName="/ppt/slideLayouts/slideLayout911.xml" ContentType="application/vnd.openxmlformats-officedocument.presentationml.slideLayout+xml"/>
  <Override PartName="/ppt/slideLayouts/slideLayout912.xml" ContentType="application/vnd.openxmlformats-officedocument.presentationml.slideLayout+xml"/>
  <Override PartName="/ppt/slideLayouts/slideLayout913.xml" ContentType="application/vnd.openxmlformats-officedocument.presentationml.slideLayout+xml"/>
  <Override PartName="/ppt/slideLayouts/slideLayout914.xml" ContentType="application/vnd.openxmlformats-officedocument.presentationml.slideLayout+xml"/>
  <Override PartName="/ppt/theme/theme28.xml" ContentType="application/vnd.openxmlformats-officedocument.theme+xml"/>
  <Override PartName="/ppt/slideLayouts/slideLayout915.xml" ContentType="application/vnd.openxmlformats-officedocument.presentationml.slideLayout+xml"/>
  <Override PartName="/ppt/slideLayouts/slideLayout916.xml" ContentType="application/vnd.openxmlformats-officedocument.presentationml.slideLayout+xml"/>
  <Override PartName="/ppt/slideLayouts/slideLayout917.xml" ContentType="application/vnd.openxmlformats-officedocument.presentationml.slideLayout+xml"/>
  <Override PartName="/ppt/slideLayouts/slideLayout918.xml" ContentType="application/vnd.openxmlformats-officedocument.presentationml.slideLayout+xml"/>
  <Override PartName="/ppt/slideLayouts/slideLayout919.xml" ContentType="application/vnd.openxmlformats-officedocument.presentationml.slideLayout+xml"/>
  <Override PartName="/ppt/slideLayouts/slideLayout920.xml" ContentType="application/vnd.openxmlformats-officedocument.presentationml.slideLayout+xml"/>
  <Override PartName="/ppt/slideLayouts/slideLayout921.xml" ContentType="application/vnd.openxmlformats-officedocument.presentationml.slideLayout+xml"/>
  <Override PartName="/ppt/slideLayouts/slideLayout922.xml" ContentType="application/vnd.openxmlformats-officedocument.presentationml.slideLayout+xml"/>
  <Override PartName="/ppt/slideLayouts/slideLayout923.xml" ContentType="application/vnd.openxmlformats-officedocument.presentationml.slideLayout+xml"/>
  <Override PartName="/ppt/slideLayouts/slideLayout924.xml" ContentType="application/vnd.openxmlformats-officedocument.presentationml.slideLayout+xml"/>
  <Override PartName="/ppt/slideLayouts/slideLayout925.xml" ContentType="application/vnd.openxmlformats-officedocument.presentationml.slideLayout+xml"/>
  <Override PartName="/ppt/slideLayouts/slideLayout926.xml" ContentType="application/vnd.openxmlformats-officedocument.presentationml.slideLayout+xml"/>
  <Override PartName="/ppt/slideLayouts/slideLayout927.xml" ContentType="application/vnd.openxmlformats-officedocument.presentationml.slideLayout+xml"/>
  <Override PartName="/ppt/slideLayouts/slideLayout928.xml" ContentType="application/vnd.openxmlformats-officedocument.presentationml.slideLayout+xml"/>
  <Override PartName="/ppt/slideLayouts/slideLayout929.xml" ContentType="application/vnd.openxmlformats-officedocument.presentationml.slideLayout+xml"/>
  <Override PartName="/ppt/slideLayouts/slideLayout930.xml" ContentType="application/vnd.openxmlformats-officedocument.presentationml.slideLayout+xml"/>
  <Override PartName="/ppt/slideLayouts/slideLayout931.xml" ContentType="application/vnd.openxmlformats-officedocument.presentationml.slideLayout+xml"/>
  <Override PartName="/ppt/slideLayouts/slideLayout932.xml" ContentType="application/vnd.openxmlformats-officedocument.presentationml.slideLayout+xml"/>
  <Override PartName="/ppt/slideLayouts/slideLayout933.xml" ContentType="application/vnd.openxmlformats-officedocument.presentationml.slideLayout+xml"/>
  <Override PartName="/ppt/slideLayouts/slideLayout934.xml" ContentType="application/vnd.openxmlformats-officedocument.presentationml.slideLayout+xml"/>
  <Override PartName="/ppt/slideLayouts/slideLayout935.xml" ContentType="application/vnd.openxmlformats-officedocument.presentationml.slideLayout+xml"/>
  <Override PartName="/ppt/slideLayouts/slideLayout936.xml" ContentType="application/vnd.openxmlformats-officedocument.presentationml.slideLayout+xml"/>
  <Override PartName="/ppt/slideLayouts/slideLayout937.xml" ContentType="application/vnd.openxmlformats-officedocument.presentationml.slideLayout+xml"/>
  <Override PartName="/ppt/slideLayouts/slideLayout938.xml" ContentType="application/vnd.openxmlformats-officedocument.presentationml.slideLayout+xml"/>
  <Override PartName="/ppt/slideLayouts/slideLayout939.xml" ContentType="application/vnd.openxmlformats-officedocument.presentationml.slideLayout+xml"/>
  <Override PartName="/ppt/slideLayouts/slideLayout940.xml" ContentType="application/vnd.openxmlformats-officedocument.presentationml.slideLayout+xml"/>
  <Override PartName="/ppt/slideLayouts/slideLayout941.xml" ContentType="application/vnd.openxmlformats-officedocument.presentationml.slideLayout+xml"/>
  <Override PartName="/ppt/slideLayouts/slideLayout942.xml" ContentType="application/vnd.openxmlformats-officedocument.presentationml.slideLayout+xml"/>
  <Override PartName="/ppt/slideLayouts/slideLayout943.xml" ContentType="application/vnd.openxmlformats-officedocument.presentationml.slideLayout+xml"/>
  <Override PartName="/ppt/slideLayouts/slideLayout944.xml" ContentType="application/vnd.openxmlformats-officedocument.presentationml.slideLayout+xml"/>
  <Override PartName="/ppt/slideLayouts/slideLayout945.xml" ContentType="application/vnd.openxmlformats-officedocument.presentationml.slideLayout+xml"/>
  <Override PartName="/ppt/slideLayouts/slideLayout946.xml" ContentType="application/vnd.openxmlformats-officedocument.presentationml.slideLayout+xml"/>
  <Override PartName="/ppt/slideLayouts/slideLayout947.xml" ContentType="application/vnd.openxmlformats-officedocument.presentationml.slideLayout+xml"/>
  <Override PartName="/ppt/slideLayouts/slideLayout948.xml" ContentType="application/vnd.openxmlformats-officedocument.presentationml.slideLayout+xml"/>
  <Override PartName="/ppt/slideLayouts/slideLayout949.xml" ContentType="application/vnd.openxmlformats-officedocument.presentationml.slideLayout+xml"/>
  <Override PartName="/ppt/slideLayouts/slideLayout950.xml" ContentType="application/vnd.openxmlformats-officedocument.presentationml.slideLayout+xml"/>
  <Override PartName="/ppt/slideLayouts/slideLayout951.xml" ContentType="application/vnd.openxmlformats-officedocument.presentationml.slideLayout+xml"/>
  <Override PartName="/ppt/slideLayouts/slideLayout952.xml" ContentType="application/vnd.openxmlformats-officedocument.presentationml.slideLayout+xml"/>
  <Override PartName="/ppt/slideLayouts/slideLayout953.xml" ContentType="application/vnd.openxmlformats-officedocument.presentationml.slideLayout+xml"/>
  <Override PartName="/ppt/slideLayouts/slideLayout954.xml" ContentType="application/vnd.openxmlformats-officedocument.presentationml.slideLayout+xml"/>
  <Override PartName="/ppt/theme/theme29.xml" ContentType="application/vnd.openxmlformats-officedocument.theme+xml"/>
  <Override PartName="/ppt/slideLayouts/slideLayout955.xml" ContentType="application/vnd.openxmlformats-officedocument.presentationml.slideLayout+xml"/>
  <Override PartName="/ppt/slideLayouts/slideLayout956.xml" ContentType="application/vnd.openxmlformats-officedocument.presentationml.slideLayout+xml"/>
  <Override PartName="/ppt/slideLayouts/slideLayout957.xml" ContentType="application/vnd.openxmlformats-officedocument.presentationml.slideLayout+xml"/>
  <Override PartName="/ppt/slideLayouts/slideLayout958.xml" ContentType="application/vnd.openxmlformats-officedocument.presentationml.slideLayout+xml"/>
  <Override PartName="/ppt/slideLayouts/slideLayout959.xml" ContentType="application/vnd.openxmlformats-officedocument.presentationml.slideLayout+xml"/>
  <Override PartName="/ppt/slideLayouts/slideLayout960.xml" ContentType="application/vnd.openxmlformats-officedocument.presentationml.slideLayout+xml"/>
  <Override PartName="/ppt/slideLayouts/slideLayout961.xml" ContentType="application/vnd.openxmlformats-officedocument.presentationml.slideLayout+xml"/>
  <Override PartName="/ppt/theme/theme30.xml" ContentType="application/vnd.openxmlformats-officedocument.theme+xml"/>
  <Override PartName="/ppt/slideLayouts/slideLayout962.xml" ContentType="application/vnd.openxmlformats-officedocument.presentationml.slideLayout+xml"/>
  <Override PartName="/ppt/slideLayouts/slideLayout963.xml" ContentType="application/vnd.openxmlformats-officedocument.presentationml.slideLayout+xml"/>
  <Override PartName="/ppt/slideLayouts/slideLayout964.xml" ContentType="application/vnd.openxmlformats-officedocument.presentationml.slideLayout+xml"/>
  <Override PartName="/ppt/slideLayouts/slideLayout965.xml" ContentType="application/vnd.openxmlformats-officedocument.presentationml.slideLayout+xml"/>
  <Override PartName="/ppt/slideLayouts/slideLayout966.xml" ContentType="application/vnd.openxmlformats-officedocument.presentationml.slideLayout+xml"/>
  <Override PartName="/ppt/slideLayouts/slideLayout967.xml" ContentType="application/vnd.openxmlformats-officedocument.presentationml.slideLayout+xml"/>
  <Override PartName="/ppt/slideLayouts/slideLayout968.xml" ContentType="application/vnd.openxmlformats-officedocument.presentationml.slideLayout+xml"/>
  <Override PartName="/ppt/slideLayouts/slideLayout969.xml" ContentType="application/vnd.openxmlformats-officedocument.presentationml.slideLayout+xml"/>
  <Override PartName="/ppt/slideLayouts/slideLayout970.xml" ContentType="application/vnd.openxmlformats-officedocument.presentationml.slideLayout+xml"/>
  <Override PartName="/ppt/slideLayouts/slideLayout971.xml" ContentType="application/vnd.openxmlformats-officedocument.presentationml.slideLayout+xml"/>
  <Override PartName="/ppt/slideLayouts/slideLayout972.xml" ContentType="application/vnd.openxmlformats-officedocument.presentationml.slideLayout+xml"/>
  <Override PartName="/ppt/slideLayouts/slideLayout973.xml" ContentType="application/vnd.openxmlformats-officedocument.presentationml.slideLayout+xml"/>
  <Override PartName="/ppt/slideLayouts/slideLayout974.xml" ContentType="application/vnd.openxmlformats-officedocument.presentationml.slideLayout+xml"/>
  <Override PartName="/ppt/slideLayouts/slideLayout975.xml" ContentType="application/vnd.openxmlformats-officedocument.presentationml.slideLayout+xml"/>
  <Override PartName="/ppt/slideLayouts/slideLayout976.xml" ContentType="application/vnd.openxmlformats-officedocument.presentationml.slideLayout+xml"/>
  <Override PartName="/ppt/slideLayouts/slideLayout977.xml" ContentType="application/vnd.openxmlformats-officedocument.presentationml.slideLayout+xml"/>
  <Override PartName="/ppt/slideLayouts/slideLayout978.xml" ContentType="application/vnd.openxmlformats-officedocument.presentationml.slideLayout+xml"/>
  <Override PartName="/ppt/slideLayouts/slideLayout979.xml" ContentType="application/vnd.openxmlformats-officedocument.presentationml.slideLayout+xml"/>
  <Override PartName="/ppt/slideLayouts/slideLayout980.xml" ContentType="application/vnd.openxmlformats-officedocument.presentationml.slideLayout+xml"/>
  <Override PartName="/ppt/slideLayouts/slideLayout981.xml" ContentType="application/vnd.openxmlformats-officedocument.presentationml.slideLayout+xml"/>
  <Override PartName="/ppt/slideLayouts/slideLayout982.xml" ContentType="application/vnd.openxmlformats-officedocument.presentationml.slideLayout+xml"/>
  <Override PartName="/ppt/slideLayouts/slideLayout983.xml" ContentType="application/vnd.openxmlformats-officedocument.presentationml.slideLayout+xml"/>
  <Override PartName="/ppt/slideLayouts/slideLayout984.xml" ContentType="application/vnd.openxmlformats-officedocument.presentationml.slideLayout+xml"/>
  <Override PartName="/ppt/slideLayouts/slideLayout985.xml" ContentType="application/vnd.openxmlformats-officedocument.presentationml.slideLayout+xml"/>
  <Override PartName="/ppt/slideLayouts/slideLayout986.xml" ContentType="application/vnd.openxmlformats-officedocument.presentationml.slideLayout+xml"/>
  <Override PartName="/ppt/slideLayouts/slideLayout987.xml" ContentType="application/vnd.openxmlformats-officedocument.presentationml.slideLayout+xml"/>
  <Override PartName="/ppt/slideLayouts/slideLayout988.xml" ContentType="application/vnd.openxmlformats-officedocument.presentationml.slideLayout+xml"/>
  <Override PartName="/ppt/slideLayouts/slideLayout989.xml" ContentType="application/vnd.openxmlformats-officedocument.presentationml.slideLayout+xml"/>
  <Override PartName="/ppt/slideLayouts/slideLayout990.xml" ContentType="application/vnd.openxmlformats-officedocument.presentationml.slideLayout+xml"/>
  <Override PartName="/ppt/slideLayouts/slideLayout991.xml" ContentType="application/vnd.openxmlformats-officedocument.presentationml.slideLayout+xml"/>
  <Override PartName="/ppt/slideLayouts/slideLayout992.xml" ContentType="application/vnd.openxmlformats-officedocument.presentationml.slideLayout+xml"/>
  <Override PartName="/ppt/slideLayouts/slideLayout993.xml" ContentType="application/vnd.openxmlformats-officedocument.presentationml.slideLayout+xml"/>
  <Override PartName="/ppt/theme/theme31.xml" ContentType="application/vnd.openxmlformats-officedocument.theme+xml"/>
  <Override PartName="/ppt/slideLayouts/slideLayout994.xml" ContentType="application/vnd.openxmlformats-officedocument.presentationml.slideLayout+xml"/>
  <Override PartName="/ppt/slideLayouts/slideLayout995.xml" ContentType="application/vnd.openxmlformats-officedocument.presentationml.slideLayout+xml"/>
  <Override PartName="/ppt/slideLayouts/slideLayout996.xml" ContentType="application/vnd.openxmlformats-officedocument.presentationml.slideLayout+xml"/>
  <Override PartName="/ppt/slideLayouts/slideLayout997.xml" ContentType="application/vnd.openxmlformats-officedocument.presentationml.slideLayout+xml"/>
  <Override PartName="/ppt/slideLayouts/slideLayout998.xml" ContentType="application/vnd.openxmlformats-officedocument.presentationml.slideLayout+xml"/>
  <Override PartName="/ppt/slideLayouts/slideLayout999.xml" ContentType="application/vnd.openxmlformats-officedocument.presentationml.slideLayout+xml"/>
  <Override PartName="/ppt/slideLayouts/slideLayout1000.xml" ContentType="application/vnd.openxmlformats-officedocument.presentationml.slideLayout+xml"/>
  <Override PartName="/ppt/slideLayouts/slideLayout1001.xml" ContentType="application/vnd.openxmlformats-officedocument.presentationml.slideLayout+xml"/>
  <Override PartName="/ppt/slideLayouts/slideLayout1002.xml" ContentType="application/vnd.openxmlformats-officedocument.presentationml.slideLayout+xml"/>
  <Override PartName="/ppt/slideLayouts/slideLayout1003.xml" ContentType="application/vnd.openxmlformats-officedocument.presentationml.slideLayout+xml"/>
  <Override PartName="/ppt/slideLayouts/slideLayout1004.xml" ContentType="application/vnd.openxmlformats-officedocument.presentationml.slideLayout+xml"/>
  <Override PartName="/ppt/slideLayouts/slideLayout1005.xml" ContentType="application/vnd.openxmlformats-officedocument.presentationml.slideLayout+xml"/>
  <Override PartName="/ppt/slideLayouts/slideLayout1006.xml" ContentType="application/vnd.openxmlformats-officedocument.presentationml.slideLayout+xml"/>
  <Override PartName="/ppt/slideLayouts/slideLayout1007.xml" ContentType="application/vnd.openxmlformats-officedocument.presentationml.slideLayout+xml"/>
  <Override PartName="/ppt/slideLayouts/slideLayout1008.xml" ContentType="application/vnd.openxmlformats-officedocument.presentationml.slideLayout+xml"/>
  <Override PartName="/ppt/slideLayouts/slideLayout1009.xml" ContentType="application/vnd.openxmlformats-officedocument.presentationml.slideLayout+xml"/>
  <Override PartName="/ppt/slideLayouts/slideLayout1010.xml" ContentType="application/vnd.openxmlformats-officedocument.presentationml.slideLayout+xml"/>
  <Override PartName="/ppt/slideLayouts/slideLayout1011.xml" ContentType="application/vnd.openxmlformats-officedocument.presentationml.slideLayout+xml"/>
  <Override PartName="/ppt/slideLayouts/slideLayout1012.xml" ContentType="application/vnd.openxmlformats-officedocument.presentationml.slideLayout+xml"/>
  <Override PartName="/ppt/slideLayouts/slideLayout1013.xml" ContentType="application/vnd.openxmlformats-officedocument.presentationml.slideLayout+xml"/>
  <Override PartName="/ppt/slideLayouts/slideLayout1014.xml" ContentType="application/vnd.openxmlformats-officedocument.presentationml.slideLayout+xml"/>
  <Override PartName="/ppt/slideLayouts/slideLayout1015.xml" ContentType="application/vnd.openxmlformats-officedocument.presentationml.slideLayout+xml"/>
  <Override PartName="/ppt/slideLayouts/slideLayout1016.xml" ContentType="application/vnd.openxmlformats-officedocument.presentationml.slideLayout+xml"/>
  <Override PartName="/ppt/slideLayouts/slideLayout1017.xml" ContentType="application/vnd.openxmlformats-officedocument.presentationml.slideLayout+xml"/>
  <Override PartName="/ppt/slideLayouts/slideLayout1018.xml" ContentType="application/vnd.openxmlformats-officedocument.presentationml.slideLayout+xml"/>
  <Override PartName="/ppt/slideLayouts/slideLayout1019.xml" ContentType="application/vnd.openxmlformats-officedocument.presentationml.slideLayout+xml"/>
  <Override PartName="/ppt/slideLayouts/slideLayout1020.xml" ContentType="application/vnd.openxmlformats-officedocument.presentationml.slideLayout+xml"/>
  <Override PartName="/ppt/slideLayouts/slideLayout1021.xml" ContentType="application/vnd.openxmlformats-officedocument.presentationml.slideLayout+xml"/>
  <Override PartName="/ppt/slideLayouts/slideLayout1022.xml" ContentType="application/vnd.openxmlformats-officedocument.presentationml.slideLayout+xml"/>
  <Override PartName="/ppt/slideLayouts/slideLayout1023.xml" ContentType="application/vnd.openxmlformats-officedocument.presentationml.slideLayout+xml"/>
  <Override PartName="/ppt/slideLayouts/slideLayout1024.xml" ContentType="application/vnd.openxmlformats-officedocument.presentationml.slideLayout+xml"/>
  <Override PartName="/ppt/slideLayouts/slideLayout1025.xml" ContentType="application/vnd.openxmlformats-officedocument.presentationml.slideLayout+xml"/>
  <Override PartName="/ppt/slideLayouts/slideLayout1026.xml" ContentType="application/vnd.openxmlformats-officedocument.presentationml.slideLayout+xml"/>
  <Override PartName="/ppt/slideLayouts/slideLayout1027.xml" ContentType="application/vnd.openxmlformats-officedocument.presentationml.slideLayout+xml"/>
  <Override PartName="/ppt/slideLayouts/slideLayout1028.xml" ContentType="application/vnd.openxmlformats-officedocument.presentationml.slideLayout+xml"/>
  <Override PartName="/ppt/slideLayouts/slideLayout1029.xml" ContentType="application/vnd.openxmlformats-officedocument.presentationml.slideLayout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2" r:id="rId1"/>
    <p:sldMasterId id="2147483765" r:id="rId2"/>
    <p:sldMasterId id="2147483810" r:id="rId3"/>
    <p:sldMasterId id="2147483849" r:id="rId4"/>
    <p:sldMasterId id="2147483882" r:id="rId5"/>
    <p:sldMasterId id="2147483915" r:id="rId6"/>
    <p:sldMasterId id="2147483952" r:id="rId7"/>
    <p:sldMasterId id="2147483989" r:id="rId8"/>
    <p:sldMasterId id="2147484027" r:id="rId9"/>
    <p:sldMasterId id="2147484065" r:id="rId10"/>
    <p:sldMasterId id="2147484098" r:id="rId11"/>
    <p:sldMasterId id="2147484137" r:id="rId12"/>
    <p:sldMasterId id="2147484169" r:id="rId13"/>
    <p:sldMasterId id="2147484210" r:id="rId14"/>
    <p:sldMasterId id="2147484245" r:id="rId15"/>
    <p:sldMasterId id="2147484288" r:id="rId16"/>
    <p:sldMasterId id="2147484320" r:id="rId17"/>
    <p:sldMasterId id="2147484359" r:id="rId18"/>
    <p:sldMasterId id="2147484410" r:id="rId19"/>
    <p:sldMasterId id="2147484490" r:id="rId20"/>
    <p:sldMasterId id="2147484532" r:id="rId21"/>
    <p:sldMasterId id="2147484568" r:id="rId22"/>
    <p:sldMasterId id="2147484601" r:id="rId23"/>
    <p:sldMasterId id="2147484651" r:id="rId24"/>
    <p:sldMasterId id="2147484687" r:id="rId25"/>
    <p:sldMasterId id="2147484720" r:id="rId26"/>
    <p:sldMasterId id="2147484757" r:id="rId27"/>
    <p:sldMasterId id="2147484789" r:id="rId28"/>
    <p:sldMasterId id="2147484797" r:id="rId29"/>
    <p:sldMasterId id="2147484839" r:id="rId30"/>
    <p:sldMasterId id="2147484855" r:id="rId31"/>
    <p:sldMasterId id="2147484888" r:id="rId32"/>
  </p:sldMasterIdLst>
  <p:notesMasterIdLst>
    <p:notesMasterId r:id="rId36"/>
  </p:notesMasterIdLst>
  <p:handoutMasterIdLst>
    <p:handoutMasterId r:id="rId37"/>
  </p:handoutMasterIdLst>
  <p:sldIdLst>
    <p:sldId id="2142533079" r:id="rId33"/>
    <p:sldId id="2142533894" r:id="rId34"/>
    <p:sldId id="214253389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04" userDrawn="1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240" userDrawn="1">
          <p15:clr>
            <a:srgbClr val="A4A3A4"/>
          </p15:clr>
        </p15:guide>
        <p15:guide id="5" orient="horz" pos="240" userDrawn="1">
          <p15:clr>
            <a:srgbClr val="A4A3A4"/>
          </p15:clr>
        </p15:guide>
        <p15:guide id="7" orient="horz" pos="2096" userDrawn="1">
          <p15:clr>
            <a:srgbClr val="A4A3A4"/>
          </p15:clr>
        </p15:guide>
        <p15:guide id="8" pos="6956" userDrawn="1">
          <p15:clr>
            <a:srgbClr val="A4A3A4"/>
          </p15:clr>
        </p15:guide>
        <p15:guide id="9" pos="673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Sabrina Lynch" initials="" lastIdx="1" clrIdx="6"/>
  <p:cmAuthor id="1" name="Marc Thaler" initials="MT" lastIdx="10" clrIdx="0"/>
  <p:cmAuthor id="2" name="Craig Walker" initials="CW" lastIdx="29" clrIdx="1"/>
  <p:cmAuthor id="3" name="Microsoft Office User" initials="MOU" lastIdx="4" clrIdx="2"/>
  <p:cmAuthor id="4" name="Sabrina Lynch" initials="SL" lastIdx="106" clrIdx="3"/>
  <p:cmAuthor id="5" name="Rachel Katz" initials="RK" lastIdx="23" clrIdx="4"/>
  <p:cmAuthor id="6" name="Charlie Pearson" initials="CP" lastIdx="3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00B050"/>
    <a:srgbClr val="0062FF"/>
    <a:srgbClr val="94CDFF"/>
    <a:srgbClr val="CAE6FF"/>
    <a:srgbClr val="39A9ED"/>
    <a:srgbClr val="F4F6F7"/>
    <a:srgbClr val="14171A"/>
    <a:srgbClr val="43E0D0"/>
    <a:srgbClr val="3FC4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47"/>
    <p:restoredTop sz="92925" autoAdjust="0"/>
  </p:normalViewPr>
  <p:slideViewPr>
    <p:cSldViewPr snapToGrid="0" snapToObjects="1">
      <p:cViewPr varScale="1">
        <p:scale>
          <a:sx n="114" d="100"/>
          <a:sy n="114" d="100"/>
        </p:scale>
        <p:origin x="1456" y="176"/>
      </p:cViewPr>
      <p:guideLst>
        <p:guide pos="504"/>
        <p:guide orient="horz" pos="2160"/>
        <p:guide pos="3840"/>
        <p:guide pos="240"/>
        <p:guide orient="horz" pos="240"/>
        <p:guide orient="horz" pos="2096"/>
        <p:guide pos="6956"/>
        <p:guide pos="6733"/>
      </p:guideLst>
    </p:cSldViewPr>
  </p:slideViewPr>
  <p:outlineViewPr>
    <p:cViewPr>
      <p:scale>
        <a:sx n="90" d="100"/>
        <a:sy n="9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454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Master" Target="slideMasters/slideMaster26.xml"/><Relationship Id="rId39" Type="http://schemas.openxmlformats.org/officeDocument/2006/relationships/presProps" Target="presProps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2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Master" Target="slideMasters/slideMaster29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Master" Target="slideMasters/slideMaster32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Master" Target="slideMasters/slideMaster3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Master" Target="slideMasters/slideMaster30.xml"/><Relationship Id="rId35" Type="http://schemas.openxmlformats.org/officeDocument/2006/relationships/slide" Target="slides/slide3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1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FDC5B9-C08F-6F46-AEA5-7BC82AFFE588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A3D6F8-CDD7-444F-86D6-A9088FAFF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119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Notes Placeholder 9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E329E7-2E7A-F949-B656-6FDC2177F9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8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357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2.xml"/></Relationships>
</file>

<file path=ppt/slideLayouts/_rels/slideLayout10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32.xml"/></Relationships>
</file>

<file path=ppt/slideLayouts/_rels/slideLayout10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4.png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0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0.xml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3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3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5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5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22.emf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7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7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8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8.xml"/></Relationships>
</file>

<file path=ppt/slideLayouts/_rels/slideLayout5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9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9.xml"/></Relationships>
</file>

<file path=ppt/slideLayouts/_rels/slideLayout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9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0.xml"/></Relationships>
</file>

<file path=ppt/slideLayouts/_rels/slideLayout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0.xml"/></Relationships>
</file>

<file path=ppt/slideLayouts/_rels/slideLayout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1.xml"/><Relationship Id="rId4" Type="http://schemas.openxmlformats.org/officeDocument/2006/relationships/image" Target="../media/image29.png"/></Relationships>
</file>

<file path=ppt/slideLayouts/_rels/slideLayout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1.xml"/></Relationships>
</file>

<file path=ppt/slideLayouts/_rels/slideLayout7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3.xml"/></Relationships>
</file>

<file path=ppt/slideLayouts/_rels/slideLayout7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3.xml"/></Relationships>
</file>

<file path=ppt/slideLayouts/_rels/slideLayout7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4.xml"/></Relationships>
</file>

<file path=ppt/slideLayouts/_rels/slideLayout7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4.xml"/></Relationships>
</file>

<file path=ppt/slideLayouts/_rels/slideLayout8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4.xml"/></Relationships>
</file>

<file path=ppt/slideLayouts/_rels/slideLayout8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5.xml"/></Relationships>
</file>

<file path=ppt/slideLayouts/_rels/slideLayout8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6.xml"/></Relationships>
</file>

<file path=ppt/slideLayouts/_rels/slideLayout8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6.xml"/></Relationships>
</file>

<file path=ppt/slideLayouts/_rels/slideLayout8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7.xml"/></Relationships>
</file>

<file path=ppt/slideLayouts/_rels/slideLayout8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8.xml"/></Relationships>
</file>

<file path=ppt/slideLayouts/_rels/slideLayout9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8.xml"/></Relationships>
</file>

<file path=ppt/slideLayouts/_rels/slideLayout9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8.xml"/></Relationships>
</file>

<file path=ppt/slideLayouts/_rels/slideLayout9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8.xml"/></Relationships>
</file>

<file path=ppt/slideLayouts/_rels/slideLayout9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8.xml"/></Relationships>
</file>

<file path=ppt/slideLayouts/_rels/slideLayout9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28.xml"/></Relationships>
</file>

<file path=ppt/slideLayouts/_rels/slideLayout9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9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Layouts/_rels/slideLayout9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2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0.xml"/></Relationships>
</file>

<file path=ppt/slideLayouts/_rels/slideLayout9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1.xml"/></Relationships>
</file>

<file path=ppt/slideLayouts/_rels/slideLayout9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9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9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1.xml"/></Relationships>
</file>

<file path=ppt/slideLayouts/_rels/slideLayout9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32.xml"/></Relationships>
</file>

<file path=ppt/slideLayouts/_rels/slideLayout9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9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9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9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9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C47F14D-19D7-3E47-A8E9-50987C0EA97F}"/>
              </a:ext>
            </a:extLst>
          </p:cNvPr>
          <p:cNvSpPr txBox="1">
            <a:spLocks/>
          </p:cNvSpPr>
          <p:nvPr userDrawn="1"/>
        </p:nvSpPr>
        <p:spPr>
          <a:xfrm>
            <a:off x="228600" y="6496147"/>
            <a:ext cx="343705" cy="23466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 defTabSz="913429"/>
            <a:fld id="{07D5EEEC-7E9B-4092-9E7B-A369FEBCD4FD}" type="slidenum">
              <a:rPr lang="en-US" sz="800" spc="0" smtClean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pPr algn="l" defTabSz="913429"/>
              <a:t>‹#›</a:t>
            </a:fld>
            <a:endParaRPr lang="en-US" sz="800" spc="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A1C49-3ACD-7E46-9347-54306997DD1A}"/>
              </a:ext>
            </a:extLst>
          </p:cNvPr>
          <p:cNvSpPr txBox="1"/>
          <p:nvPr userDrawn="1"/>
        </p:nvSpPr>
        <p:spPr>
          <a:xfrm>
            <a:off x="659026" y="6508798"/>
            <a:ext cx="32292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1200" dirty="0">
                <a:solidFill>
                  <a:schemeClr val="bg1"/>
                </a:solidFill>
                <a:effectLst/>
                <a:latin typeface="IBM Plex Sans Medium" charset="0"/>
                <a:ea typeface="IBM Plex Sans Medium" charset="0"/>
                <a:cs typeface="IBM Plex Sans Medium" charset="0"/>
              </a:rPr>
              <a:t>IBM Cloud  </a:t>
            </a:r>
            <a:r>
              <a:rPr lang="en-US" sz="800" b="0" i="0" kern="1200" dirty="0">
                <a:solidFill>
                  <a:schemeClr val="bg1"/>
                </a:solidFill>
                <a:effectLst/>
                <a:latin typeface="IBM Plex Sans Light" charset="0"/>
                <a:ea typeface="IBM Plex Sans Medium" charset="0"/>
                <a:cs typeface="IBM Plex Sans Medium" charset="0"/>
              </a:rPr>
              <a:t>/</a:t>
            </a:r>
            <a:r>
              <a:rPr lang="en-US" sz="800" b="0" i="0" kern="1200" baseline="0" dirty="0">
                <a:solidFill>
                  <a:schemeClr val="bg1"/>
                </a:solidFill>
                <a:effectLst/>
                <a:latin typeface="IBM Plex Sans Light" charset="0"/>
                <a:ea typeface="IBM Plex Sans Light" charset="0"/>
                <a:cs typeface="IBM Plex Sans Light" charset="0"/>
              </a:rPr>
              <a:t> © 2020 IBM Corporation</a:t>
            </a:r>
            <a:endParaRPr lang="en-US" sz="800" b="0" i="0" dirty="0">
              <a:solidFill>
                <a:schemeClr val="bg1"/>
              </a:solidFill>
              <a:latin typeface="IBM Plex Sans Light" charset="0"/>
              <a:ea typeface="IBM Plex Sans Light" charset="0"/>
              <a:cs typeface="IBM Plex Sans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BAEC78-5117-1942-AE1E-B7E8FADB52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2358" y="6198433"/>
            <a:ext cx="558252" cy="48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08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>
          <p15:clr>
            <a:srgbClr val="FBAE40"/>
          </p15:clr>
        </p15:guide>
        <p15:guide id="2" orient="horz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4838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956346"/>
      </p:ext>
    </p:extLst>
  </p:cSld>
  <p:clrMapOvr>
    <a:masterClrMapping/>
  </p:clrMapOvr>
</p:sldLayout>
</file>

<file path=ppt/slideLayouts/slideLayout10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49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1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02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85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12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22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25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 Light" panose="020B04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32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76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84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212806"/>
      </p:ext>
    </p:extLst>
  </p:cSld>
  <p:clrMapOvr>
    <a:masterClrMapping/>
  </p:clrMapOvr>
</p:sldLayout>
</file>

<file path=ppt/slideLayouts/slideLayout10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5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27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60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37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88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99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42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6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02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71051"/>
      </p:ext>
    </p:extLst>
  </p:cSld>
  <p:clrMapOvr>
    <a:masterClrMapping/>
  </p:clrMapOvr>
</p:sldLayout>
</file>

<file path=ppt/slideLayouts/slideLayout10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1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61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4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269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27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928" y="3083847"/>
            <a:ext cx="1730144" cy="690309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01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1" y="326067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1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IBM Cloud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6380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211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460110" y="6472889"/>
            <a:ext cx="91108" cy="8640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>
              <a:defRPr>
                <a:latin typeface="IBM Plex Sans Light" panose="020B0403050203000203" pitchFamily="34" charset="0"/>
              </a:defRPr>
            </a:lvl1pPr>
          </a:lstStyle>
          <a:p>
            <a:pPr algn="l">
              <a:buClr>
                <a:srgbClr val="696969"/>
              </a:buClr>
              <a:buSzPct val="25000"/>
            </a:pPr>
            <a:fld id="{00000000-1234-1234-1234-123412341234}" type="slidenum">
              <a:rPr lang="en-US" sz="600" smtClean="0">
                <a:solidFill>
                  <a:srgbClr val="696969"/>
                </a:solidFill>
                <a:ea typeface="Arial"/>
                <a:cs typeface="Arial"/>
                <a:sym typeface="Arial"/>
              </a:rPr>
              <a:pPr algn="l">
                <a:buClr>
                  <a:srgbClr val="696969"/>
                </a:buClr>
                <a:buSzPct val="25000"/>
              </a:pPr>
              <a:t>‹#›</a:t>
            </a:fld>
            <a:endParaRPr lang="en-US" sz="600" dirty="0">
              <a:solidFill>
                <a:srgbClr val="696969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43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84419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01455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44101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8404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96081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89" y="6609265"/>
            <a:ext cx="5486313" cy="222249"/>
          </a:xfrm>
        </p:spPr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xfrm>
            <a:off x="9448802" y="6609265"/>
            <a:ext cx="2438309" cy="222249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04273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313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65296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55449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39931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91542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59924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24784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10582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05448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19535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9601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3528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80255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89" y="268818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84359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9394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10462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15197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1463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64653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66527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21244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206089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0835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97052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6" y="3087490"/>
            <a:ext cx="1722793" cy="683025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09657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4876" y="71527"/>
            <a:ext cx="2114885" cy="6736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2157" y="6228249"/>
            <a:ext cx="825044" cy="329184"/>
          </a:xfrm>
          <a:prstGeom prst="rect">
            <a:avLst/>
          </a:prstGeom>
        </p:spPr>
      </p:pic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InnerCircle 2020 / © 2020 IBM Corporation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5213" y="6228249"/>
            <a:ext cx="811988" cy="3291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2376" y="71527"/>
            <a:ext cx="2114885" cy="67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85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InnerCircle 2020 / © 2020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58397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InnerCircle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11860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InnerCircle 2020 / © 2020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68180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InnerCircle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127779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InnerCircle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32820134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1389620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1918352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80953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90463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92231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0707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InnerCircle 2020 / © 2020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15329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2995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47365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71062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194448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659723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83209895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659941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247970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96793602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737585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13510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84925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20127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40716297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76601659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219967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895168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63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338013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090833547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465429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76515927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43487902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7716950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InnerCircle 2020 / © 2020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8843222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3969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6299" y="540363"/>
            <a:ext cx="5729895" cy="4916867"/>
          </a:xfrm>
          <a:prstGeom prst="rect">
            <a:avLst/>
          </a:prstGeom>
        </p:spPr>
      </p:pic>
      <p:pic>
        <p:nvPicPr>
          <p:cNvPr id="9" name="Picture 8" descr="ibm_gry.png"/>
          <p:cNvPicPr>
            <a:picLocks noChangeAspect="1"/>
          </p:cNvPicPr>
          <p:nvPr userDrawn="1"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320061"/>
            <a:ext cx="695452" cy="2819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80913" y="6112935"/>
            <a:ext cx="2160569" cy="62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44155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782429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08048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025160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090694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64599244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72160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345312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9691600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7587940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2733380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230589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317542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2654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184238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790487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734566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81716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9882369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482008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820071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554440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43224"/>
            <a:ext cx="27432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881386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960342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092619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587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150658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939701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130518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1213000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1869186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98144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821585172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54615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707194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452580717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968006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1488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1275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371430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7177794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8709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4876" y="71527"/>
            <a:ext cx="2114885" cy="6736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2157" y="6228249"/>
            <a:ext cx="825044" cy="329184"/>
          </a:xfrm>
          <a:prstGeom prst="rect">
            <a:avLst/>
          </a:prstGeom>
        </p:spPr>
      </p:pic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Think 2020 / © 2020 IBM Corporation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5213" y="6228249"/>
            <a:ext cx="811988" cy="3291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2376" y="71527"/>
            <a:ext cx="2114885" cy="67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37115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© 2020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041939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453230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2020 / © 2020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571316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7051151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471450438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54330955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4082738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470083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5216759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162455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83694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Think 2020 / © 2020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82874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133591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449270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702149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618860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1285507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364020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49921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26948557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18555709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2131360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311596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566735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945936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36956425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29167793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05926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4462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336396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902956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490840430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253381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58833275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9316210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7958004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2020 / © 2020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1560682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(1/4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1648"/>
            <a:ext cx="2804160" cy="5791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8690" y="231648"/>
            <a:ext cx="8502548" cy="5791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Think 2020 / © 2020 IBM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770535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09280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326066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3033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89" y="268818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731440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303603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83241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3051639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31352459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362579682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95469857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0989535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436334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654883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3682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380169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969894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133535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56982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730706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3898762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93580884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00686137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28076443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1416504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6226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130046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235109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101046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58696817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199247560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301480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54087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874999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5893080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904473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5845558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029637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52906419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849266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9795761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29603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bg>
      <p:bgPr>
        <a:solidFill>
          <a:srgbClr val="1216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542689"/>
            <a:ext cx="3048000" cy="1352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Confidential / © 2019 IBM Corporation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F90E4-B54D-634F-995B-5A43DEA426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476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imag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1100"/>
              </a:spcBef>
              <a:buClr>
                <a:schemeClr val="lt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73030" marR="0" lvl="1" indent="-84134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96855" marR="0" lvl="2" indent="-92071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625444" marR="0" lvl="3" indent="-79371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03235" marR="0" lvl="4" indent="-92071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474" marR="0" lvl="5" indent="-10159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652" marR="0" lvl="6" indent="-10159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8829" marR="0" lvl="7" indent="-10159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006" marR="0" lvl="8" indent="-10159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04800" y="268227"/>
            <a:ext cx="5486400" cy="58705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600" smtClean="0">
                <a:solidFill>
                  <a:schemeClr val="lt2"/>
                </a:solidFill>
                <a:ea typeface="Arial"/>
                <a:cs typeface="Arial"/>
                <a:sym typeface="Arial"/>
              </a:rPr>
              <a:pPr algn="r">
                <a:buSzPct val="25000"/>
              </a:pPr>
              <a:t>‹#›</a:t>
            </a:fld>
            <a:endParaRPr lang="en-US" sz="600">
              <a:solidFill>
                <a:schemeClr val="lt2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883" marR="0" lvl="1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766" marR="0" lvl="2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649" marR="0" lvl="3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532" marR="0" lvl="4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414" marR="0" lvl="5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297" marR="0" lvl="6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180" marR="0" lvl="7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063" marR="0" lvl="8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IBM Confidential / © 2019 IBM Corporation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96192953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40748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180371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691019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7618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403971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175481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826935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159097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639650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72468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48780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294507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807898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755680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6122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340834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013667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610271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415919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511021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74490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026724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316574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89" y="268818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61961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504305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337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B55F1B79-3B06-EB45-B90B-FA8EFE3920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5994400"/>
            <a:ext cx="612472" cy="54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8548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73827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917404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984857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881305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760051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82807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907533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308277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6" y="3087490"/>
            <a:ext cx="1722793" cy="683025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724314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4876" y="71529"/>
            <a:ext cx="2114885" cy="6736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2158" y="6228249"/>
            <a:ext cx="825044" cy="329184"/>
          </a:xfrm>
          <a:prstGeom prst="rect">
            <a:avLst/>
          </a:prstGeom>
        </p:spPr>
      </p:pic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304801" y="271709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Think 2020 / © 2020 IBM Corporation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5214" y="6228249"/>
            <a:ext cx="811988" cy="3291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2376" y="71529"/>
            <a:ext cx="2114885" cy="67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989850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Think 2020 / © 2020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1" y="271709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73802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84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124116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Think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2997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2020 / © 2020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721000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Think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2539120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Think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434644700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70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75904125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6916616" cy="6027740"/>
          </a:xfrm>
        </p:spPr>
        <p:txBody>
          <a:bodyPr/>
          <a:lstStyle>
            <a:lvl1pPr marL="156625" indent="-15662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3940058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20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0190504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929852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2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010310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Think 2020 / © 2020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60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6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2192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4615113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046262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306000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40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299225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592631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8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541861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490168734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21033308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66876564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2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2500339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2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700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538032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36399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160395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2474625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04137235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102310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1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285412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309546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192251919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5" indent="-156625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143750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4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8"/>
            <a:ext cx="8534400" cy="6129867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6380967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542692"/>
            <a:ext cx="3048000" cy="135225"/>
          </a:xfrm>
          <a:prstGeom prst="rect">
            <a:avLst/>
          </a:prstGeom>
        </p:spPr>
        <p:txBody>
          <a:bodyPr/>
          <a:lstStyle/>
          <a:p>
            <a:pPr defTabSz="1218956">
              <a:defRPr/>
            </a:pPr>
            <a:r>
              <a:rPr lang="en-US">
                <a:solidFill>
                  <a:srgbClr val="FFFFFF"/>
                </a:solidFill>
              </a:rPr>
              <a:t>IBM Cloud / © 2020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218956">
              <a:defRPr/>
            </a:pPr>
            <a:fld id="{211F90E4-B54D-634F-995B-5A43DEA426D3}" type="slidenum">
              <a:rPr lang="en-US" smtClean="0">
                <a:solidFill>
                  <a:srgbClr val="FFFFFF"/>
                </a:solidFill>
              </a:rPr>
              <a:pPr defTabSz="1218956"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285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81913497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6104521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2020 / © 2020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 sz="1467"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3852658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(1/4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1648"/>
            <a:ext cx="2804160" cy="5791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8691" y="231648"/>
            <a:ext cx="8502548" cy="5791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Think 2020 / © 2020 IBM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62305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9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63356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bg>
      <p:bgPr>
        <a:solidFill>
          <a:srgbClr val="1216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542690"/>
            <a:ext cx="3048000" cy="1352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F90E4-B54D-634F-995B-5A43DEA426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134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B55F1B79-3B06-EB45-B90B-FA8EFE3920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5994400"/>
            <a:ext cx="612472" cy="54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108036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441850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944919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10580165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5048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pic>
        <p:nvPicPr>
          <p:cNvPr id="6" name="Picture 5" descr="ibm_gry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54497"/>
            <a:ext cx="695452" cy="28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48991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218738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580877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723952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06554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919845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797136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228405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094849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538050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61194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9C3125-ADCA-B644-B5DA-44E5618556CF}"/>
              </a:ext>
            </a:extLst>
          </p:cNvPr>
          <p:cNvSpPr/>
          <p:nvPr userDrawn="1"/>
        </p:nvSpPr>
        <p:spPr bwMode="auto">
          <a:xfrm>
            <a:off x="10261600" y="0"/>
            <a:ext cx="1930400" cy="6858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667" b="0" i="0" u="none" strike="noStrike" cap="none" normalizeH="0" baseline="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81332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796288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357406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092045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946551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625282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575501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634736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89" y="268818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969641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55232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344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7212000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551458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610567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67272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316872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41565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2568126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970555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326066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1484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006107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3661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8972995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93271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4768342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32006232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66161909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2852471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62317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213970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80542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044528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943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5680502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835667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866263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2776894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32562159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90742365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931127368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1420971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604687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480636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156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132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21920"/>
            <a:ext cx="11704229" cy="5872480"/>
          </a:xfrm>
        </p:spPr>
        <p:txBody>
          <a:bodyPr/>
          <a:lstStyle>
            <a:lvl1pPr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82973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32929608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97021991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978198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915928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849931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292774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400911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23366362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97324028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31060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7416712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904651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6373501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525555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bg>
      <p:bgPr>
        <a:solidFill>
          <a:srgbClr val="1216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542689"/>
            <a:ext cx="3048000" cy="1352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Confidential / © 2019 IBM Corporation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F90E4-B54D-634F-995B-5A43DEA426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668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imag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1100"/>
              </a:spcBef>
              <a:buClr>
                <a:schemeClr val="lt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73030" marR="0" lvl="1" indent="-84134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96855" marR="0" lvl="2" indent="-92071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625444" marR="0" lvl="3" indent="-79371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03235" marR="0" lvl="4" indent="-92071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474" marR="0" lvl="5" indent="-10159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652" marR="0" lvl="6" indent="-10159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8829" marR="0" lvl="7" indent="-10159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006" marR="0" lvl="8" indent="-10159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04800" y="268227"/>
            <a:ext cx="5486400" cy="58705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600" smtClean="0">
                <a:solidFill>
                  <a:schemeClr val="lt2"/>
                </a:solidFill>
                <a:ea typeface="Arial"/>
                <a:cs typeface="Arial"/>
                <a:sym typeface="Arial"/>
              </a:rPr>
              <a:pPr algn="r">
                <a:buSzPct val="25000"/>
              </a:pPr>
              <a:t>‹#›</a:t>
            </a:fld>
            <a:endParaRPr lang="en-US" sz="600">
              <a:solidFill>
                <a:schemeClr val="lt2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883" marR="0" lvl="1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766" marR="0" lvl="2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649" marR="0" lvl="3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532" marR="0" lvl="4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414" marR="0" lvl="5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297" marR="0" lvl="6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180" marR="0" lvl="7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063" marR="0" lvl="8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IBM Confidential / © 2019 IBM Corporation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91743260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886077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57437"/>
            <a:ext cx="695452" cy="27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78581"/>
      </p:ext>
    </p:extLst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381613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16257"/>
      </p:ext>
    </p:extLst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9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70307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9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79062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4572993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521506"/>
      </p:ext>
    </p:extLst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20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483161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510378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568015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959849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592269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573292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089263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937030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69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6767617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876222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544584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442925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838406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6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97202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1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33442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90" y="268819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123737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067118"/>
      </p:ext>
    </p:extLst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180096"/>
      </p:ext>
    </p:extLst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4893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8022497"/>
      </p:ext>
    </p:extLst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827944"/>
      </p:ext>
    </p:extLst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733645"/>
      </p:ext>
    </p:extLst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361961"/>
      </p:ext>
    </p:extLst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053683"/>
      </p:ext>
    </p:extLst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7104436"/>
      </p:ext>
    </p:extLst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9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3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909968"/>
      </p:ext>
    </p:extLst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8" y="3087490"/>
            <a:ext cx="1722793" cy="683025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247510"/>
      </p:ext>
    </p:extLst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724882"/>
      </p:ext>
    </p:extLst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61D7-93E8-E646-A290-35C9F72D9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7840C2-9230-744B-9C46-8901FC3041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4377">
              <a:defRPr/>
            </a:pPr>
            <a:fld id="{92EDDE8C-FCD3-47EF-B8D4-5308179AEE2C}" type="slidenum">
              <a:rPr lang="en-US" smtClean="0">
                <a:solidFill>
                  <a:srgbClr val="000E5E"/>
                </a:solidFill>
                <a:latin typeface="IBM Plex Sans"/>
                <a:cs typeface="Arial" charset="0"/>
              </a:rPr>
              <a:pPr defTabSz="914377">
                <a:defRPr/>
              </a:pPr>
              <a:t>‹#›</a:t>
            </a:fld>
            <a:endParaRPr lang="en-US" dirty="0">
              <a:solidFill>
                <a:srgbClr val="000E5E"/>
              </a:solidFill>
              <a:latin typeface="IBM Plex Sans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936045"/>
      </p:ext>
    </p:extLst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4876" y="71529"/>
            <a:ext cx="2114885" cy="6736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2158" y="6228249"/>
            <a:ext cx="825044" cy="329184"/>
          </a:xfrm>
          <a:prstGeom prst="rect">
            <a:avLst/>
          </a:prstGeom>
        </p:spPr>
      </p:pic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304801" y="271709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Think 2020 / DOC ID / </a:t>
            </a:r>
            <a:r>
              <a:rPr lang="de-DE" dirty="0" err="1"/>
              <a:t>Month</a:t>
            </a:r>
            <a:r>
              <a:rPr lang="de-DE" dirty="0"/>
              <a:t> XX, 2020 / © 2020 IBM Corporation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5214" y="6228249"/>
            <a:ext cx="811988" cy="3291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2376" y="71529"/>
            <a:ext cx="2114885" cy="67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7329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1318102"/>
      </p:ext>
    </p:extLst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1" y="271709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73802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06425"/>
      </p:ext>
    </p:extLst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758814"/>
      </p:ext>
    </p:extLst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2020 / DOC ID / Month XX, 2020 / © 2020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527848"/>
      </p:ext>
    </p:extLst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3133030"/>
      </p:ext>
    </p:extLst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155733865"/>
      </p:ext>
    </p:extLst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70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40478296"/>
      </p:ext>
    </p:extLst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6916616" cy="6027740"/>
          </a:xfrm>
        </p:spPr>
        <p:txBody>
          <a:bodyPr/>
          <a:lstStyle>
            <a:lvl1pPr marL="156625" indent="-15662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31031430"/>
      </p:ext>
    </p:extLst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20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4154528"/>
      </p:ext>
    </p:extLst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039225"/>
      </p:ext>
    </p:extLst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2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24872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9263718"/>
      </p:ext>
    </p:extLst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60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6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131689"/>
      </p:ext>
    </p:extLst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57350"/>
      </p:ext>
    </p:extLst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721790"/>
      </p:ext>
    </p:extLst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40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487633"/>
      </p:ext>
    </p:extLst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25956"/>
      </p:ext>
    </p:extLst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8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0735551"/>
      </p:ext>
    </p:extLst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543408768"/>
      </p:ext>
    </p:extLst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02694340"/>
      </p:ext>
    </p:extLst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060448"/>
      </p:ext>
    </p:extLst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2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6688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9682945"/>
      </p:ext>
    </p:extLst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2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925344"/>
      </p:ext>
    </p:extLst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193818"/>
      </p:ext>
    </p:extLst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415766"/>
      </p:ext>
    </p:extLst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12409288"/>
      </p:ext>
    </p:extLst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99166349"/>
      </p:ext>
    </p:extLst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066233"/>
      </p:ext>
    </p:extLst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1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180959"/>
      </p:ext>
    </p:extLst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709246"/>
      </p:ext>
    </p:extLst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745658138"/>
      </p:ext>
    </p:extLst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5" indent="-156625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3502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7812040"/>
      </p:ext>
    </p:extLst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4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8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660828522"/>
      </p:ext>
    </p:extLst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58138898"/>
      </p:ext>
    </p:extLst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5135359"/>
      </p:ext>
    </p:extLst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2020 / DOC ID / Month XX, 2020 / © 2020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 sz="1467"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700144"/>
      </p:ext>
    </p:extLst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DOC ID / Month XX, 2020 / © 2020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9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936608"/>
      </p:ext>
    </p:extLst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61D7-93E8-E646-A290-35C9F72D9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7840C2-9230-744B-9C46-8901FC3041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2EDDE8C-FCD3-47EF-B8D4-5308179AEE2C}" type="slidenum">
              <a:rPr lang="en-US" smtClean="0">
                <a:solidFill>
                  <a:srgbClr val="000E5E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E5E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4062380754"/>
      </p:ext>
    </p:extLst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_Blu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7" y="0"/>
            <a:ext cx="12190809" cy="6858000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304801" y="271709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Think 2020 / DOC ID / </a:t>
            </a:r>
            <a:r>
              <a:rPr lang="de-DE" dirty="0" err="1"/>
              <a:t>Month</a:t>
            </a:r>
            <a:r>
              <a:rPr lang="de-DE" dirty="0"/>
              <a:t> XX, 2020 / © 2020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5214" y="6228249"/>
            <a:ext cx="811988" cy="3291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8390" y="292269"/>
            <a:ext cx="1048812" cy="266531"/>
          </a:xfrm>
          <a:prstGeom prst="rect">
            <a:avLst/>
          </a:prstGeom>
        </p:spPr>
      </p:pic>
      <p:sp>
        <p:nvSpPr>
          <p:cNvPr id="11" name="Footer Placeholder 1"/>
          <p:cNvSpPr txBox="1">
            <a:spLocks/>
          </p:cNvSpPr>
          <p:nvPr userDrawn="1"/>
        </p:nvSpPr>
        <p:spPr>
          <a:xfrm>
            <a:off x="10827033" y="764836"/>
            <a:ext cx="1288471" cy="91934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685800" rtl="0" eaLnBrk="1" latinLnBrk="0" hangingPunct="1">
              <a:defRPr sz="600" kern="12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b="1" i="0" dirty="0">
                <a:latin typeface="IBM Plex Sans" charset="0"/>
                <a:ea typeface="IBM Plex Sans" charset="0"/>
                <a:cs typeface="IBM Plex Sans" charset="0"/>
              </a:rPr>
              <a:t>Digital</a:t>
            </a:r>
          </a:p>
          <a:p>
            <a:r>
              <a:rPr lang="de-DE" sz="1600" b="1" i="0" dirty="0">
                <a:latin typeface="IBM Plex Sans" charset="0"/>
                <a:ea typeface="IBM Plex Sans" charset="0"/>
                <a:cs typeface="IBM Plex Sans" charset="0"/>
              </a:rPr>
              <a:t>Event</a:t>
            </a:r>
          </a:p>
          <a:p>
            <a:r>
              <a:rPr lang="de-DE" sz="1600" b="1" i="0" dirty="0">
                <a:latin typeface="IBM Plex Sans" charset="0"/>
                <a:ea typeface="IBM Plex Sans" charset="0"/>
                <a:cs typeface="IBM Plex Sans" charset="0"/>
              </a:rPr>
              <a:t>Experience</a:t>
            </a:r>
            <a:endParaRPr lang="en-US" sz="1600" b="1" i="0" dirty="0"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696222"/>
      </p:ext>
    </p:extLst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671C606-EB24-444E-96BC-D1FF1CA6F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6" y="268226"/>
            <a:ext cx="8558784" cy="443199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09814C-BD6F-7B4F-99EB-A6B0FBC1FD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868D95"/>
                </a:solidFill>
              </a:defRPr>
            </a:lvl1pPr>
          </a:lstStyle>
          <a:p>
            <a:r>
              <a:rPr lang="en-US"/>
              <a:t>IBM Security / © 2019 IBM Corporation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DA223F-87FC-004F-996F-0CFD3D9A30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868D95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120874"/>
      </p:ext>
    </p:extLst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L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E90140-43FB-C24F-880C-B8BE35F1B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AF293-D3D4-B243-84D1-DE7B389A17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Security / © 2019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E4B97-1B1D-344D-983F-A995E840D5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F90E4-B54D-634F-995B-5A43DEA426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63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57438"/>
            <a:ext cx="695452" cy="275721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B55F1B79-3B06-EB45-B90B-FA8EFE3920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5994400"/>
            <a:ext cx="612472" cy="54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1523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 algn="ctr">
              <a:defRPr/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Click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86310"/>
      </p:ext>
    </p:extLst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854178"/>
      </p:ext>
    </p:extLst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246428"/>
      </p:ext>
    </p:extLst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10580165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015123"/>
      </p:ext>
    </p:extLst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082394"/>
      </p:ext>
    </p:extLst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3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359391"/>
      </p:ext>
    </p:extLst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20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359897"/>
      </p:ext>
    </p:extLst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429988"/>
      </p:ext>
    </p:extLst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1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047170"/>
      </p:ext>
    </p:extLst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703482"/>
      </p:ext>
    </p:extLst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130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2749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59083"/>
      </p:ext>
    </p:extLst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659308"/>
      </p:ext>
    </p:extLst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359088"/>
      </p:ext>
    </p:extLst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9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81290"/>
      </p:ext>
    </p:extLst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426643"/>
      </p:ext>
    </p:extLst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382144"/>
      </p:ext>
    </p:extLst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186347"/>
      </p:ext>
    </p:extLst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138596"/>
      </p:ext>
    </p:extLst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285028"/>
      </p:ext>
    </p:extLst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6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374665"/>
      </p:ext>
    </p:extLst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54008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517222"/>
      </p:ext>
    </p:extLst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90" y="268819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795657"/>
      </p:ext>
    </p:extLst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452175"/>
      </p:ext>
    </p:extLst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043275"/>
      </p:ext>
    </p:extLst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43636"/>
      </p:ext>
    </p:extLst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316228"/>
      </p:ext>
    </p:extLst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864844"/>
      </p:ext>
    </p:extLst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547821"/>
      </p:ext>
    </p:extLst>
  </p:cSld>
  <p:clrMapOvr>
    <a:masterClrMapping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540269"/>
      </p:ext>
    </p:extLst>
  </p:cSld>
  <p:clrMapOvr>
    <a:masterClrMapping/>
  </p:clrMapOvr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6437458"/>
      </p:ext>
    </p:extLst>
  </p:cSld>
  <p:clrMapOvr>
    <a:masterClrMapping/>
  </p:clrMapOvr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9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07" indent="0">
              <a:buNone/>
              <a:defRPr/>
            </a:lvl3pPr>
            <a:lvl4pPr marL="579946" indent="0">
              <a:buNone/>
              <a:defRPr/>
            </a:lvl4pPr>
            <a:lvl5pPr marL="842402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3" y="4274264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83458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096000" y="3426883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0675945"/>
      </p:ext>
    </p:extLst>
  </p:cSld>
  <p:clrMapOvr>
    <a:masterClrMapping/>
  </p:clrMapOvr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1BD78D-C6BE-9148-8875-717BE77BEC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1" y="326067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199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A96863C-3FAF-CD4B-8F44-13287822D5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© 2019 IBM Corporation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876D31-8AE5-1C4A-AF55-ED311B815D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912617"/>
      </p:ext>
    </p:extLst>
  </p:cSld>
  <p:clrMapOvr>
    <a:masterClrMapping/>
  </p:clrMapOvr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955790"/>
      </p:ext>
    </p:extLst>
  </p:cSld>
  <p:clrMapOvr>
    <a:masterClrMapping/>
  </p:clrMapOvr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 marL="230637" indent="-230637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513035"/>
      </p:ext>
    </p:extLst>
  </p:cSld>
  <p:clrMapOvr>
    <a:masterClrMapping/>
  </p:clrMapOvr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80420"/>
            <a:ext cx="5486400" cy="1338409"/>
          </a:xfrm>
        </p:spPr>
        <p:txBody>
          <a:bodyPr/>
          <a:lstStyle>
            <a:lvl1pPr>
              <a:defRPr sz="2132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796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620443"/>
      </p:ext>
    </p:extLst>
  </p:cSld>
  <p:clrMapOvr>
    <a:masterClrMapping/>
  </p:clrMapOvr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80420"/>
            <a:ext cx="5486400" cy="1338409"/>
          </a:xfrm>
        </p:spPr>
        <p:txBody>
          <a:bodyPr/>
          <a:lstStyle>
            <a:lvl1pPr>
              <a:defRPr sz="2132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796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6668931"/>
      </p:ext>
    </p:extLst>
  </p:cSld>
  <p:clrMapOvr>
    <a:masterClrMapping/>
  </p:clrMapOvr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8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796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749871444"/>
      </p:ext>
    </p:extLst>
  </p:cSld>
  <p:clrMapOvr>
    <a:masterClrMapping/>
  </p:clrMapOvr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6916616" cy="6027740"/>
          </a:xfrm>
        </p:spPr>
        <p:txBody>
          <a:bodyPr/>
          <a:lstStyle>
            <a:lvl1pPr marL="156579" indent="-15657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77899989"/>
      </p:ext>
    </p:extLst>
  </p:cSld>
  <p:clrMapOvr>
    <a:masterClrMapping/>
  </p:clrMapOvr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8642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7421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3095796"/>
      </p:ext>
    </p:extLst>
  </p:cSld>
  <p:clrMapOvr>
    <a:masterClrMapping/>
  </p:clrMapOvr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1" y="1499619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9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356943"/>
      </p:ext>
    </p:extLst>
  </p:cSld>
  <p:clrMapOvr>
    <a:masterClrMapping/>
  </p:clrMapOvr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2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57963"/>
            <a:ext cx="5486400" cy="4786207"/>
          </a:xfrm>
        </p:spPr>
        <p:txBody>
          <a:bodyPr/>
          <a:lstStyle>
            <a:lvl1pPr>
              <a:defRPr sz="2132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52813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6096000" y="3426883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3426883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14811"/>
      </p:ext>
    </p:extLst>
  </p:cSld>
  <p:clrMapOvr>
    <a:masterClrMapping/>
  </p:clrMapOvr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Cloud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1" y="1327361"/>
            <a:ext cx="5486400" cy="4916809"/>
          </a:xfrm>
        </p:spPr>
        <p:txBody>
          <a:bodyPr/>
          <a:lstStyle>
            <a:lvl1pPr>
              <a:defRPr sz="3199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7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212380"/>
      </p:ext>
    </p:extLst>
  </p:cSld>
  <p:clrMapOvr>
    <a:masterClrMapping/>
  </p:clrMapOvr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2"/>
            <a:ext cx="2438400" cy="478620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57962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2"/>
            <a:ext cx="2438400" cy="478620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2"/>
            <a:ext cx="2438400" cy="478620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234348"/>
      </p:ext>
    </p:extLst>
  </p:cSld>
  <p:clrMapOvr>
    <a:masterClrMapping/>
  </p:clrMapOvr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63042"/>
            <a:ext cx="5486400" cy="4781127"/>
          </a:xfrm>
        </p:spPr>
        <p:txBody>
          <a:bodyPr/>
          <a:lstStyle>
            <a:lvl1pPr>
              <a:defRPr sz="2132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970186"/>
      </p:ext>
    </p:extLst>
  </p:cSld>
  <p:clrMapOvr>
    <a:masterClrMapping/>
  </p:clrMapOvr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63042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42"/>
            <a:ext cx="2438400" cy="478112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121100"/>
      </p:ext>
    </p:extLst>
  </p:cSld>
  <p:clrMapOvr>
    <a:masterClrMapping/>
  </p:clrMapOvr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4"/>
            <a:ext cx="2438400" cy="4668593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4"/>
            <a:ext cx="2438400" cy="4668593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556730"/>
      </p:ext>
    </p:extLst>
  </p:cSld>
  <p:clrMapOvr>
    <a:masterClrMapping/>
  </p:clrMapOvr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9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522536"/>
      </p:ext>
    </p:extLst>
  </p:cSld>
  <p:clrMapOvr>
    <a:masterClrMapping/>
  </p:clrMapOvr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29374849"/>
      </p:ext>
    </p:extLst>
  </p:cSld>
  <p:clrMapOvr>
    <a:masterClrMapping/>
  </p:clrMapOvr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39076315"/>
      </p:ext>
    </p:extLst>
  </p:cSld>
  <p:clrMapOvr>
    <a:masterClrMapping/>
  </p:clrMapOvr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28820793"/>
      </p:ext>
    </p:extLst>
  </p:cSld>
  <p:clrMapOvr>
    <a:masterClrMapping/>
  </p:clrMapOvr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43843"/>
            <a:ext cx="5486400" cy="400049"/>
          </a:xfrm>
        </p:spPr>
        <p:txBody>
          <a:bodyPr/>
          <a:lstStyle>
            <a:lvl1pPr>
              <a:defRPr sz="2132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63042"/>
            <a:ext cx="5486400" cy="4651641"/>
          </a:xfrm>
        </p:spPr>
        <p:txBody>
          <a:bodyPr/>
          <a:lstStyle>
            <a:lvl1pPr>
              <a:defRPr sz="2132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212420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BA5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3048001" y="3426883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3426883"/>
            <a:ext cx="3048000" cy="3431116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solidFill>
            <a:schemeClr val="bg1"/>
          </a:solidFill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295057"/>
      </p:ext>
    </p:extLst>
  </p:cSld>
  <p:clrMapOvr>
    <a:masterClrMapping/>
  </p:clrMapOvr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1" y="3429003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6000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155085"/>
      </p:ext>
    </p:extLst>
  </p:cSld>
  <p:clrMapOvr>
    <a:masterClrMapping/>
  </p:clrMapOvr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399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81399"/>
      </p:ext>
    </p:extLst>
  </p:cSld>
  <p:clrMapOvr>
    <a:masterClrMapping/>
  </p:clrMapOvr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199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288233"/>
      </p:ext>
    </p:extLst>
  </p:cSld>
  <p:clrMapOvr>
    <a:masterClrMapping/>
  </p:clrMapOvr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52901082"/>
      </p:ext>
    </p:extLst>
  </p:cSld>
  <p:clrMapOvr>
    <a:masterClrMapping/>
  </p:clrMapOvr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2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27871829"/>
      </p:ext>
    </p:extLst>
  </p:cSld>
  <p:clrMapOvr>
    <a:masterClrMapping/>
  </p:clrMapOvr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463044"/>
            <a:ext cx="2438400" cy="4668593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700894"/>
      </p:ext>
    </p:extLst>
  </p:cSld>
  <p:clrMapOvr>
    <a:masterClrMapping/>
  </p:clrMapOvr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88653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1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787281"/>
      </p:ext>
    </p:extLst>
  </p:cSld>
  <p:clrMapOvr>
    <a:masterClrMapping/>
  </p:clrMapOvr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88653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546282"/>
      </p:ext>
    </p:extLst>
  </p:cSld>
  <p:clrMapOvr>
    <a:masterClrMapping/>
  </p:clrMapOvr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63040"/>
            <a:ext cx="2438400" cy="4669536"/>
          </a:xfrm>
        </p:spPr>
        <p:txBody>
          <a:bodyPr/>
          <a:lstStyle>
            <a:lvl1pPr>
              <a:defRPr sz="2132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5024027"/>
      </p:ext>
    </p:extLst>
  </p:cSld>
  <p:clrMapOvr>
    <a:masterClrMapping/>
  </p:clrMapOvr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63040"/>
            <a:ext cx="2438400" cy="4669536"/>
          </a:xfrm>
        </p:spPr>
        <p:txBody>
          <a:bodyPr/>
          <a:lstStyle>
            <a:lvl1pPr>
              <a:defRPr sz="2132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91" y="1402080"/>
            <a:ext cx="5620011" cy="4608576"/>
          </a:xfrm>
        </p:spPr>
        <p:txBody>
          <a:bodyPr/>
          <a:lstStyle>
            <a:lvl1pPr marL="156579" indent="-156579">
              <a:tabLst/>
              <a:defRPr sz="3199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79450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bg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73726"/>
      </p:ext>
    </p:extLst>
  </p:cSld>
  <p:clrMapOvr>
    <a:masterClrMapping/>
  </p:clrMapOvr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256034"/>
            <a:ext cx="2438400" cy="5878660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9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875548346"/>
      </p:ext>
    </p:extLst>
  </p:cSld>
  <p:clrMapOvr>
    <a:masterClrMapping/>
  </p:clrMapOvr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98648006"/>
      </p:ext>
    </p:extLst>
  </p:cSld>
  <p:clrMapOvr>
    <a:masterClrMapping/>
  </p:clrMapOvr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888247"/>
      </p:ext>
    </p:extLst>
  </p:cSld>
  <p:clrMapOvr>
    <a:masterClrMapping/>
  </p:clrMapOvr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 sz="1467"/>
            </a:lvl1pPr>
            <a:lvl2pPr marL="230637" indent="-230637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0980885"/>
      </p:ext>
    </p:extLst>
  </p:cSld>
  <p:clrMapOvr>
    <a:masterClrMapping/>
  </p:clrMapOvr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08402"/>
      </p:ext>
    </p:extLst>
  </p:cSld>
  <p:clrMapOvr>
    <a:masterClrMapping/>
  </p:clrMapOvr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457756"/>
      </p:ext>
    </p:extLst>
  </p:cSld>
  <p:clrMapOvr>
    <a:masterClrMapping/>
  </p:clrMapOvr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542692"/>
            <a:ext cx="3048000" cy="1352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/ © 2019 IBM Corporation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F90E4-B54D-634F-995B-5A43DEA426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667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 marL="230637" indent="-230637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209349" y="6435307"/>
            <a:ext cx="1677851" cy="18288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772485" y="6435307"/>
            <a:ext cx="8534400" cy="18288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InnerCircle 2020 / © 2020 IBM Corporation</a:t>
            </a:r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 userDrawn="1"/>
        </p:nvSpPr>
        <p:spPr>
          <a:xfrm>
            <a:off x="304800" y="6414140"/>
            <a:ext cx="1439333" cy="1828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333" dirty="0">
                <a:solidFill>
                  <a:schemeClr val="bg2"/>
                </a:solidFill>
              </a:rPr>
              <a:t>IBM</a:t>
            </a:r>
            <a:endParaRPr lang="en-US" sz="1333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967690"/>
      </p:ext>
    </p:extLst>
  </p:cSld>
  <p:clrMapOvr>
    <a:masterClrMapping/>
  </p:clrMapOvr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1BD78D-C6BE-9148-8875-717BE77BEC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326066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A96863C-3FAF-CD4B-8F44-13287822D5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IBM Cloud / © 2019 IBM Corporation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876D31-8AE5-1C4A-AF55-ED311B815D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38364"/>
      </p:ext>
    </p:extLst>
  </p:cSld>
  <p:clrMapOvr>
    <a:masterClrMapping/>
  </p:clrMapOvr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83628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0" y="3441701"/>
            <a:ext cx="3048000" cy="3416300"/>
          </a:xfrm>
          <a:solidFill>
            <a:schemeClr val="bg1"/>
          </a:solidFill>
        </p:spPr>
        <p:txBody>
          <a:bodyPr lIns="228600" tIns="228600" rIns="228600" bIns="22860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425952" cy="34290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1661"/>
      </p:ext>
    </p:extLst>
  </p:cSld>
  <p:clrMapOvr>
    <a:masterClrMapping/>
  </p:clrMapOvr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© 2019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6559"/>
      </p:ext>
    </p:extLst>
  </p:cSld>
  <p:clrMapOvr>
    <a:masterClrMapping/>
  </p:clrMapOvr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5261649"/>
      </p:ext>
    </p:extLst>
  </p:cSld>
  <p:clrMapOvr>
    <a:masterClrMapping/>
  </p:clrMapOvr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67072406"/>
      </p:ext>
    </p:extLst>
  </p:cSld>
  <p:clrMapOvr>
    <a:masterClrMapping/>
  </p:clrMapOvr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35012306"/>
      </p:ext>
    </p:extLst>
  </p:cSld>
  <p:clrMapOvr>
    <a:masterClrMapping/>
  </p:clrMapOvr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9542522"/>
      </p:ext>
    </p:extLst>
  </p:cSld>
  <p:clrMapOvr>
    <a:masterClrMapping/>
  </p:clrMapOvr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0782812"/>
      </p:ext>
    </p:extLst>
  </p:cSld>
  <p:clrMapOvr>
    <a:masterClrMapping/>
  </p:clrMapOvr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46213"/>
      </p:ext>
    </p:extLst>
  </p:cSld>
  <p:clrMapOvr>
    <a:masterClrMapping/>
  </p:clrMapOvr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097032"/>
      </p:ext>
    </p:extLst>
  </p:cSld>
  <p:clrMapOvr>
    <a:masterClrMapping/>
  </p:clrMapOvr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020776"/>
      </p:ext>
    </p:extLst>
  </p:cSld>
  <p:clrMapOvr>
    <a:masterClrMapping/>
  </p:clrMapOvr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33817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26876"/>
      </p:ext>
    </p:extLst>
  </p:cSld>
  <p:clrMapOvr>
    <a:masterClrMapping/>
  </p:clrMapOvr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199856"/>
      </p:ext>
    </p:extLst>
  </p:cSld>
  <p:clrMapOvr>
    <a:masterClrMapping/>
  </p:clrMapOvr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074672"/>
      </p:ext>
    </p:extLst>
  </p:cSld>
  <p:clrMapOvr>
    <a:masterClrMapping/>
  </p:clrMapOvr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24922"/>
      </p:ext>
    </p:extLst>
  </p:cSld>
  <p:clrMapOvr>
    <a:masterClrMapping/>
  </p:clrMapOvr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6290816"/>
      </p:ext>
    </p:extLst>
  </p:cSld>
  <p:clrMapOvr>
    <a:masterClrMapping/>
  </p:clrMapOvr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85450389"/>
      </p:ext>
    </p:extLst>
  </p:cSld>
  <p:clrMapOvr>
    <a:masterClrMapping/>
  </p:clrMapOvr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45705192"/>
      </p:ext>
    </p:extLst>
  </p:cSld>
  <p:clrMapOvr>
    <a:masterClrMapping/>
  </p:clrMapOvr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60659399"/>
      </p:ext>
    </p:extLst>
  </p:cSld>
  <p:clrMapOvr>
    <a:masterClrMapping/>
  </p:clrMapOvr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1215306"/>
      </p:ext>
    </p:extLst>
  </p:cSld>
  <p:clrMapOvr>
    <a:masterClrMapping/>
  </p:clrMapOvr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91930"/>
      </p:ext>
    </p:extLst>
  </p:cSld>
  <p:clrMapOvr>
    <a:masterClrMapping/>
  </p:clrMapOvr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17348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7111116"/>
      </p:ext>
    </p:extLst>
  </p:cSld>
  <p:clrMapOvr>
    <a:masterClrMapping/>
  </p:clrMapOvr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751906"/>
      </p:ext>
    </p:extLst>
  </p:cSld>
  <p:clrMapOvr>
    <a:masterClrMapping/>
  </p:clrMapOvr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524015043"/>
      </p:ext>
    </p:extLst>
  </p:cSld>
  <p:clrMapOvr>
    <a:masterClrMapping/>
  </p:clrMapOvr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27194576"/>
      </p:ext>
    </p:extLst>
  </p:cSld>
  <p:clrMapOvr>
    <a:masterClrMapping/>
  </p:clrMapOvr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147051"/>
      </p:ext>
    </p:extLst>
  </p:cSld>
  <p:clrMapOvr>
    <a:masterClrMapping/>
  </p:clrMapOvr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021904"/>
      </p:ext>
    </p:extLst>
  </p:cSld>
  <p:clrMapOvr>
    <a:masterClrMapping/>
  </p:clrMapOvr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076824"/>
      </p:ext>
    </p:extLst>
  </p:cSld>
  <p:clrMapOvr>
    <a:masterClrMapping/>
  </p:clrMapOvr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62185123"/>
      </p:ext>
    </p:extLst>
  </p:cSld>
  <p:clrMapOvr>
    <a:masterClrMapping/>
  </p:clrMapOvr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549292"/>
      </p:ext>
    </p:extLst>
  </p:cSld>
  <p:clrMapOvr>
    <a:masterClrMapping/>
  </p:clrMapOvr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763485611"/>
      </p:ext>
    </p:extLst>
  </p:cSld>
  <p:clrMapOvr>
    <a:masterClrMapping/>
  </p:clrMapOvr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6985712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4412537"/>
      </p:ext>
    </p:extLst>
  </p:cSld>
  <p:clrMapOvr>
    <a:masterClrMapping/>
  </p:clrMapOvr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4845824"/>
      </p:ext>
    </p:extLst>
  </p:cSld>
  <p:clrMapOvr>
    <a:masterClrMapping/>
  </p:clrMapOvr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© 2019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3525708"/>
      </p:ext>
    </p:extLst>
  </p:cSld>
  <p:clrMapOvr>
    <a:masterClrMapping/>
  </p:clrMapOvr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03081"/>
      </p:ext>
    </p:extLst>
  </p:cSld>
  <p:clrMapOvr>
    <a:masterClrMapping/>
  </p:clrMapOvr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4317" y="5755362"/>
            <a:ext cx="914400" cy="84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34087"/>
      </p:ext>
    </p:extLst>
  </p:cSld>
  <p:clrMapOvr>
    <a:masterClrMapping/>
  </p:clrMapOvr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47692449"/>
      </p:ext>
    </p:extLst>
  </p:cSld>
  <p:clrMapOvr>
    <a:masterClrMapping/>
  </p:clrMapOvr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02250031"/>
      </p:ext>
    </p:extLst>
  </p:cSld>
  <p:clrMapOvr>
    <a:masterClrMapping/>
  </p:clrMapOvr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31074107"/>
      </p:ext>
    </p:extLst>
  </p:cSld>
  <p:clrMapOvr>
    <a:masterClrMapping/>
  </p:clrMapOvr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69805832"/>
      </p:ext>
    </p:extLst>
  </p:cSld>
  <p:clrMapOvr>
    <a:masterClrMapping/>
  </p:clrMapOvr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84637036"/>
      </p:ext>
    </p:extLst>
  </p:cSld>
  <p:clrMapOvr>
    <a:masterClrMapping/>
  </p:clrMapOvr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14363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10580165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18383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590141"/>
      </p:ext>
    </p:extLst>
  </p:cSld>
  <p:clrMapOvr>
    <a:masterClrMapping/>
  </p:clrMapOvr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77636421"/>
      </p:ext>
    </p:extLst>
  </p:cSld>
  <p:clrMapOvr>
    <a:masterClrMapping/>
  </p:clrMapOvr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87888052"/>
      </p:ext>
    </p:extLst>
  </p:cSld>
  <p:clrMapOvr>
    <a:masterClrMapping/>
  </p:clrMapOvr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52901214"/>
      </p:ext>
    </p:extLst>
  </p:cSld>
  <p:clrMapOvr>
    <a:masterClrMapping/>
  </p:clrMapOvr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2589813"/>
      </p:ext>
    </p:extLst>
  </p:cSld>
  <p:clrMapOvr>
    <a:masterClrMapping/>
  </p:clrMapOvr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06509261"/>
      </p:ext>
    </p:extLst>
  </p:cSld>
  <p:clrMapOvr>
    <a:masterClrMapping/>
  </p:clrMapOvr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23199196"/>
      </p:ext>
    </p:extLst>
  </p:cSld>
  <p:clrMapOvr>
    <a:masterClrMapping/>
  </p:clrMapOvr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00821135"/>
      </p:ext>
    </p:extLst>
  </p:cSld>
  <p:clrMapOvr>
    <a:masterClrMapping/>
  </p:clrMapOvr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36486269"/>
      </p:ext>
    </p:extLst>
  </p:cSld>
  <p:clrMapOvr>
    <a:masterClrMapping/>
  </p:clrMapOvr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56770775"/>
      </p:ext>
    </p:extLst>
  </p:cSld>
  <p:clrMapOvr>
    <a:masterClrMapping/>
  </p:clrMapOvr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41177808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0910689"/>
      </p:ext>
    </p:extLst>
  </p:cSld>
  <p:clrMapOvr>
    <a:masterClrMapping/>
  </p:clrMapOvr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91902176"/>
      </p:ext>
    </p:extLst>
  </p:cSld>
  <p:clrMapOvr>
    <a:masterClrMapping/>
  </p:clrMapOvr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79666970"/>
      </p:ext>
    </p:extLst>
  </p:cSld>
  <p:clrMapOvr>
    <a:masterClrMapping/>
  </p:clrMapOvr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56033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59417904"/>
      </p:ext>
    </p:extLst>
  </p:cSld>
  <p:clrMapOvr>
    <a:masterClrMapping/>
  </p:clrMapOvr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77494572"/>
      </p:ext>
    </p:extLst>
  </p:cSld>
  <p:clrMapOvr>
    <a:masterClrMapping/>
  </p:clrMapOvr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74576684"/>
      </p:ext>
    </p:extLst>
  </p:cSld>
  <p:clrMapOvr>
    <a:masterClrMapping/>
  </p:clrMapOvr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2094639"/>
      </p:ext>
    </p:extLst>
  </p:cSld>
  <p:clrMapOvr>
    <a:masterClrMapping/>
  </p:clrMapOvr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74187716"/>
      </p:ext>
    </p:extLst>
  </p:cSld>
  <p:clrMapOvr>
    <a:masterClrMapping/>
  </p:clrMapOvr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816504"/>
      </p:ext>
    </p:extLst>
  </p:cSld>
  <p:clrMapOvr>
    <a:masterClrMapping/>
  </p:clrMapOvr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89493262"/>
      </p:ext>
    </p:extLst>
  </p:cSld>
  <p:clrMapOvr>
    <a:masterClrMapping/>
  </p:clrMapOvr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5092563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40608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626231627"/>
      </p:ext>
    </p:extLst>
  </p:cSld>
  <p:clrMapOvr>
    <a:masterClrMapping/>
  </p:clrMapOvr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66922684"/>
      </p:ext>
    </p:extLst>
  </p:cSld>
  <p:clrMapOvr>
    <a:masterClrMapping/>
  </p:clrMapOvr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03258613"/>
      </p:ext>
    </p:extLst>
  </p:cSld>
  <p:clrMapOvr>
    <a:masterClrMapping/>
  </p:clrMapOvr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54615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70341304"/>
      </p:ext>
    </p:extLst>
  </p:cSld>
  <p:clrMapOvr>
    <a:masterClrMapping/>
  </p:clrMapOvr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738568618"/>
      </p:ext>
    </p:extLst>
  </p:cSld>
  <p:clrMapOvr>
    <a:masterClrMapping/>
  </p:clrMapOvr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95124152"/>
      </p:ext>
    </p:extLst>
  </p:cSld>
  <p:clrMapOvr>
    <a:masterClrMapping/>
  </p:clrMapOvr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8447060"/>
      </p:ext>
    </p:extLst>
  </p:cSld>
  <p:clrMapOvr>
    <a:masterClrMapping/>
  </p:clrMapOvr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96186176"/>
      </p:ext>
    </p:extLst>
  </p:cSld>
  <p:clrMapOvr>
    <a:masterClrMapping/>
  </p:clrMapOvr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4141" y="2098345"/>
            <a:ext cx="2182368" cy="202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31301"/>
      </p:ext>
    </p:extLst>
  </p:cSld>
  <p:clrMapOvr>
    <a:masterClrMapping/>
  </p:clrMapOvr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763" y="962025"/>
            <a:ext cx="11934827" cy="5410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60" name="Title 5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507F6E-B638-884E-ADA3-4DB99DF0B931}"/>
              </a:ext>
            </a:extLst>
          </p:cNvPr>
          <p:cNvSpPr txBox="1"/>
          <p:nvPr userDrawn="1"/>
        </p:nvSpPr>
        <p:spPr>
          <a:xfrm>
            <a:off x="304800" y="6309361"/>
            <a:ext cx="3694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dirty="0">
                <a:solidFill>
                  <a:schemeClr val="bg2"/>
                </a:solidFill>
              </a:rPr>
              <a:t>Watson Financial Crimes Insight</a:t>
            </a:r>
          </a:p>
        </p:txBody>
      </p:sp>
    </p:spTree>
    <p:extLst>
      <p:ext uri="{BB962C8B-B14F-4D97-AF65-F5344CB8AC3E}">
        <p14:creationId xmlns:p14="http://schemas.microsoft.com/office/powerpoint/2010/main" val="4243128250"/>
      </p:ext>
    </p:extLst>
  </p:cSld>
  <p:clrMapOvr>
    <a:masterClrMapping/>
  </p:clrMapOvr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text (three columns)">
    <p:bg>
      <p:bgPr>
        <a:solidFill>
          <a:srgbClr val="006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92608" y="1658112"/>
            <a:ext cx="5510784" cy="4336288"/>
          </a:xfrm>
        </p:spPr>
        <p:txBody>
          <a:bodyPr rIns="228600"/>
          <a:lstStyle>
            <a:lvl1pPr>
              <a:spcBef>
                <a:spcPts val="800"/>
              </a:spcBef>
              <a:defRPr sz="1867"/>
            </a:lvl1pPr>
            <a:lvl2pPr>
              <a:spcBef>
                <a:spcPts val="800"/>
              </a:spcBef>
              <a:defRPr sz="1867"/>
            </a:lvl2pPr>
            <a:lvl3pPr>
              <a:spcBef>
                <a:spcPts val="800"/>
              </a:spcBef>
              <a:defRPr sz="1867"/>
            </a:lvl3pPr>
            <a:lvl4pPr>
              <a:spcBef>
                <a:spcPts val="800"/>
              </a:spcBef>
              <a:defRPr sz="1867"/>
            </a:lvl4pPr>
            <a:lvl5pPr>
              <a:spcBef>
                <a:spcPts val="800"/>
              </a:spcBef>
              <a:defRPr sz="1867"/>
            </a:lvl5pPr>
          </a:lstStyle>
          <a:p>
            <a:pPr lvl="0"/>
            <a:r>
              <a:rPr lang="en-US" dirty="0"/>
              <a:t>As we approach the climax, we need to contextualize IBM within the customer's world. Build trust and make an impact by crafting a short statement or claim, low on superlatives but high on outcomes.(Arial Regular 24pt, max character with bullet points 199, without bullet points 580)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62DC1DD7-C34D-3F4F-BC6F-98AE5B964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8" y="6383868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Business unit name / </a:t>
            </a:r>
            <a:fld id="{AEAD3F49-1527-664E-A9BB-F4DFCA493D4B}" type="datetime3">
              <a:rPr lang="en-US" smtClean="0"/>
              <a:pPr/>
              <a:t>28 October 2021</a:t>
            </a:fld>
            <a:r>
              <a:rPr lang="en-US" dirty="0"/>
              <a:t>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7399393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74122"/>
      </p:ext>
    </p:extLst>
  </p:cSld>
  <p:clrMapOvr>
    <a:masterClrMapping/>
  </p:clrMapOvr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over Slide">
    <p:bg>
      <p:bgPr>
        <a:gradFill>
          <a:gsLst>
            <a:gs pos="0">
              <a:schemeClr val="accent2"/>
            </a:gs>
            <a:gs pos="100000">
              <a:srgbClr val="7D80FF"/>
            </a:gs>
            <a:gs pos="100000">
              <a:schemeClr val="accent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4318" y="5752825"/>
            <a:ext cx="914399" cy="85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767641"/>
      </p:ext>
    </p:extLst>
  </p:cSld>
  <p:clrMapOvr>
    <a:masterClrMapping/>
  </p:clrMapOvr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text (two columns) color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01" cy="4336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80A1B7DF-8DEF-2742-A2CA-3892BE337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8" y="6383869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5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Business unit name / </a:t>
            </a:r>
            <a:fld id="{A69DA1A2-46FE-0143-BAA3-B8834980A67C}" type="datetime3">
              <a:rPr lang="en-US" smtClean="0"/>
              <a:pPr/>
              <a:t>28 October 2021</a:t>
            </a:fld>
            <a:r>
              <a:rPr lang="en-US" dirty="0"/>
              <a:t>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14378986"/>
      </p:ext>
    </p:extLst>
  </p:cSld>
  <p:clrMapOvr>
    <a:masterClrMapping/>
  </p:clrMapOvr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Image - Blac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Rectangle"/>
          <p:cNvSpPr/>
          <p:nvPr/>
        </p:nvSpPr>
        <p:spPr>
          <a:xfrm>
            <a:off x="-29218" y="-4630"/>
            <a:ext cx="3854396" cy="686725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/>
          <a:lstStyle/>
          <a:p>
            <a:pPr algn="l" defTabSz="914354">
              <a:defRPr sz="3400" b="0">
                <a:latin typeface="IBM Plex Sans"/>
                <a:ea typeface="IBM Plex Sans"/>
                <a:cs typeface="IBM Plex Sans"/>
                <a:sym typeface="IBM Plex Sans"/>
              </a:defRPr>
            </a:pPr>
            <a:endParaRPr sz="1700" dirty="0"/>
          </a:p>
        </p:txBody>
      </p:sp>
      <p:sp>
        <p:nvSpPr>
          <p:cNvPr id="275" name="SECTION NAME  /…"/>
          <p:cNvSpPr txBox="1">
            <a:spLocks noGrp="1"/>
          </p:cNvSpPr>
          <p:nvPr>
            <p:ph type="body" sz="quarter" idx="13"/>
          </p:nvPr>
        </p:nvSpPr>
        <p:spPr>
          <a:xfrm>
            <a:off x="401310" y="393968"/>
            <a:ext cx="5680399" cy="1231104"/>
          </a:xfrm>
          <a:prstGeom prst="rect">
            <a:avLst/>
          </a:prstGeom>
        </p:spPr>
        <p:txBody>
          <a:bodyPr wrap="none" lIns="121919" tIns="121919" rIns="121919" bIns="121919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4267" b="1">
                <a:solidFill>
                  <a:srgbClr val="FFFFFF"/>
                </a:solidFill>
                <a:latin typeface="IBM Plex Sans Light"/>
                <a:sym typeface="IBM Plex Sans Light"/>
              </a:defRPr>
            </a:lvl1pPr>
          </a:lstStyle>
          <a:p>
            <a:pPr marL="0" lvl="0" indent="0">
              <a:spcBef>
                <a:spcPts val="0"/>
              </a:spcBef>
              <a:buSzTx/>
              <a:buNone/>
              <a:defRPr sz="3200" b="1">
                <a:solidFill>
                  <a:srgbClr val="FFFFFF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pPr>
            <a:r>
              <a:rPr lang="en-US">
                <a:solidFill>
                  <a:srgbClr val="929292"/>
                </a:solidFill>
              </a:rPr>
              <a:t>Click to edit Master text styles</a:t>
            </a:r>
          </a:p>
          <a:p>
            <a:pPr marL="0" lvl="1" indent="0">
              <a:spcBef>
                <a:spcPts val="0"/>
              </a:spcBef>
              <a:buSzTx/>
              <a:buNone/>
              <a:defRPr sz="3200" b="1">
                <a:solidFill>
                  <a:srgbClr val="FFFFFF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pPr>
            <a:r>
              <a:rPr lang="en-US">
                <a:solidFill>
                  <a:srgbClr val="929292"/>
                </a:solidFill>
              </a:rPr>
              <a:t>Second level</a:t>
            </a:r>
          </a:p>
        </p:txBody>
      </p:sp>
      <p:sp>
        <p:nvSpPr>
          <p:cNvPr id="276" name="Place image(s) here…"/>
          <p:cNvSpPr txBox="1">
            <a:spLocks noGrp="1"/>
          </p:cNvSpPr>
          <p:nvPr>
            <p:ph type="body" sz="quarter" idx="14"/>
          </p:nvPr>
        </p:nvSpPr>
        <p:spPr>
          <a:xfrm>
            <a:off x="5130029" y="2571752"/>
            <a:ext cx="5778771" cy="9233297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3333">
                <a:solidFill>
                  <a:srgbClr val="D5D5D5"/>
                </a:solidFill>
                <a:latin typeface="IBM Plex Sans Light"/>
                <a:sym typeface="IBM Plex Sans Light"/>
              </a:defRPr>
            </a:lvl1pPr>
          </a:lstStyle>
          <a:p>
            <a:pPr marL="0" lvl="0" indent="0" algn="ctr">
              <a:spcBef>
                <a:spcPts val="0"/>
              </a:spcBef>
              <a:buSzTx/>
              <a:buNone/>
              <a:defRPr sz="10000">
                <a:solidFill>
                  <a:srgbClr val="D5D5D5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pPr>
            <a:r>
              <a:rPr lang="en-US"/>
              <a:t>Click to edit Master text styles</a:t>
            </a:r>
          </a:p>
          <a:p>
            <a:pPr marL="0" lvl="1" indent="0" algn="ctr">
              <a:spcBef>
                <a:spcPts val="0"/>
              </a:spcBef>
              <a:buSzTx/>
              <a:buNone/>
              <a:defRPr sz="10000">
                <a:solidFill>
                  <a:srgbClr val="D5D5D5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pPr>
            <a:r>
              <a:rPr lang="en-US"/>
              <a:t>Second level</a:t>
            </a:r>
          </a:p>
        </p:txBody>
      </p:sp>
      <p:sp>
        <p:nvSpPr>
          <p:cNvPr id="277" name="Page content goes here. Page content goes here. Page content goes here."/>
          <p:cNvSpPr txBox="1">
            <a:spLocks noGrp="1"/>
          </p:cNvSpPr>
          <p:nvPr>
            <p:ph type="body" sz="quarter" idx="15"/>
          </p:nvPr>
        </p:nvSpPr>
        <p:spPr>
          <a:xfrm>
            <a:off x="420063" y="1512631"/>
            <a:ext cx="2972635" cy="57464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0596" y="6540500"/>
            <a:ext cx="244459" cy="23596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0944792"/>
      </p:ext>
    </p:extLst>
  </p:cSld>
  <p:clrMapOvr>
    <a:masterClrMapping/>
  </p:clrMapOvr>
  <p:transition spd="med"/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1BD78D-C6BE-9148-8875-717BE77BEC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1" y="326067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199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A96863C-3FAF-CD4B-8F44-13287822D5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2020 IBM Corporation - IBM Internal &amp; Business Partner Use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876D31-8AE5-1C4A-AF55-ED311B815D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89145"/>
      </p:ext>
    </p:extLst>
  </p:cSld>
  <p:clrMapOvr>
    <a:masterClrMapping/>
  </p:clrMapOvr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25387"/>
      </p:ext>
    </p:extLst>
  </p:cSld>
  <p:clrMapOvr>
    <a:masterClrMapping/>
  </p:clrMapOvr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 marL="230637" indent="-230637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036192"/>
      </p:ext>
    </p:extLst>
  </p:cSld>
  <p:clrMapOvr>
    <a:masterClrMapping/>
  </p:clrMapOvr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80420"/>
            <a:ext cx="5486400" cy="1338409"/>
          </a:xfrm>
        </p:spPr>
        <p:txBody>
          <a:bodyPr/>
          <a:lstStyle>
            <a:lvl1pPr>
              <a:defRPr sz="2132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796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5200748"/>
      </p:ext>
    </p:extLst>
  </p:cSld>
  <p:clrMapOvr>
    <a:masterClrMapping/>
  </p:clrMapOvr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80420"/>
            <a:ext cx="5486400" cy="1338409"/>
          </a:xfrm>
        </p:spPr>
        <p:txBody>
          <a:bodyPr/>
          <a:lstStyle>
            <a:lvl1pPr>
              <a:defRPr sz="2132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796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48546633"/>
      </p:ext>
    </p:extLst>
  </p:cSld>
  <p:clrMapOvr>
    <a:masterClrMapping/>
  </p:clrMapOvr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8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796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2499241839"/>
      </p:ext>
    </p:extLst>
  </p:cSld>
  <p:clrMapOvr>
    <a:masterClrMapping/>
  </p:clrMapOvr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6916616" cy="6027740"/>
          </a:xfrm>
        </p:spPr>
        <p:txBody>
          <a:bodyPr/>
          <a:lstStyle>
            <a:lvl1pPr marL="156579" indent="-15657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143534774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5183340"/>
      </p:ext>
    </p:extLst>
  </p:cSld>
  <p:clrMapOvr>
    <a:masterClrMapping/>
  </p:clrMapOvr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8642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7421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2264919"/>
      </p:ext>
    </p:extLst>
  </p:cSld>
  <p:clrMapOvr>
    <a:masterClrMapping/>
  </p:clrMapOvr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1" y="1499619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9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957079"/>
      </p:ext>
    </p:extLst>
  </p:cSld>
  <p:clrMapOvr>
    <a:masterClrMapping/>
  </p:clrMapOvr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2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57963"/>
            <a:ext cx="5486400" cy="4786207"/>
          </a:xfrm>
        </p:spPr>
        <p:txBody>
          <a:bodyPr/>
          <a:lstStyle>
            <a:lvl1pPr>
              <a:defRPr sz="2132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100345"/>
      </p:ext>
    </p:extLst>
  </p:cSld>
  <p:clrMapOvr>
    <a:masterClrMapping/>
  </p:clrMapOvr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1" y="1327361"/>
            <a:ext cx="5486400" cy="4916809"/>
          </a:xfrm>
        </p:spPr>
        <p:txBody>
          <a:bodyPr/>
          <a:lstStyle>
            <a:lvl1pPr>
              <a:defRPr sz="3199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7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913065"/>
      </p:ext>
    </p:extLst>
  </p:cSld>
  <p:clrMapOvr>
    <a:masterClrMapping/>
  </p:clrMapOvr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2"/>
            <a:ext cx="2438400" cy="478620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57962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2"/>
            <a:ext cx="2438400" cy="478620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2"/>
            <a:ext cx="2438400" cy="478620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912696"/>
      </p:ext>
    </p:extLst>
  </p:cSld>
  <p:clrMapOvr>
    <a:masterClrMapping/>
  </p:clrMapOvr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63042"/>
            <a:ext cx="5486400" cy="4781127"/>
          </a:xfrm>
        </p:spPr>
        <p:txBody>
          <a:bodyPr/>
          <a:lstStyle>
            <a:lvl1pPr>
              <a:defRPr sz="2132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35677"/>
      </p:ext>
    </p:extLst>
  </p:cSld>
  <p:clrMapOvr>
    <a:masterClrMapping/>
  </p:clrMapOvr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63042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42"/>
            <a:ext cx="2438400" cy="478112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713637"/>
      </p:ext>
    </p:extLst>
  </p:cSld>
  <p:clrMapOvr>
    <a:masterClrMapping/>
  </p:clrMapOvr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4"/>
            <a:ext cx="2438400" cy="4668593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4"/>
            <a:ext cx="2438400" cy="4668593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76042"/>
      </p:ext>
    </p:extLst>
  </p:cSld>
  <p:clrMapOvr>
    <a:masterClrMapping/>
  </p:clrMapOvr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9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9119087"/>
      </p:ext>
    </p:extLst>
  </p:cSld>
  <p:clrMapOvr>
    <a:masterClrMapping/>
  </p:clrMapOvr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59567090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43119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4268577"/>
      </p:ext>
    </p:extLst>
  </p:cSld>
  <p:clrMapOvr>
    <a:masterClrMapping/>
  </p:clrMapOvr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3898064577"/>
      </p:ext>
    </p:extLst>
  </p:cSld>
  <p:clrMapOvr>
    <a:masterClrMapping/>
  </p:clrMapOvr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1040439133"/>
      </p:ext>
    </p:extLst>
  </p:cSld>
  <p:clrMapOvr>
    <a:masterClrMapping/>
  </p:clrMapOvr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43843"/>
            <a:ext cx="5486400" cy="400049"/>
          </a:xfrm>
        </p:spPr>
        <p:txBody>
          <a:bodyPr/>
          <a:lstStyle>
            <a:lvl1pPr>
              <a:defRPr sz="2132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63042"/>
            <a:ext cx="5486400" cy="4651641"/>
          </a:xfrm>
        </p:spPr>
        <p:txBody>
          <a:bodyPr/>
          <a:lstStyle>
            <a:lvl1pPr>
              <a:defRPr sz="2132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2993064"/>
      </p:ext>
    </p:extLst>
  </p:cSld>
  <p:clrMapOvr>
    <a:masterClrMapping/>
  </p:clrMapOvr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1" y="3429003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6000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167099"/>
      </p:ext>
    </p:extLst>
  </p:cSld>
  <p:clrMapOvr>
    <a:masterClrMapping/>
  </p:clrMapOvr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399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192729"/>
      </p:ext>
    </p:extLst>
  </p:cSld>
  <p:clrMapOvr>
    <a:masterClrMapping/>
  </p:clrMapOvr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199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545301"/>
      </p:ext>
    </p:extLst>
  </p:cSld>
  <p:clrMapOvr>
    <a:masterClrMapping/>
  </p:clrMapOvr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2349849030"/>
      </p:ext>
    </p:extLst>
  </p:cSld>
  <p:clrMapOvr>
    <a:masterClrMapping/>
  </p:clrMapOvr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2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1855607116"/>
      </p:ext>
    </p:extLst>
  </p:cSld>
  <p:clrMapOvr>
    <a:masterClrMapping/>
  </p:clrMapOvr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463044"/>
            <a:ext cx="2438400" cy="4668593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857208"/>
      </p:ext>
    </p:extLst>
  </p:cSld>
  <p:clrMapOvr>
    <a:masterClrMapping/>
  </p:clrMapOvr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88653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1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86392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928" y="30782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11469"/>
      </p:ext>
    </p:extLst>
  </p:cSld>
  <p:clrMapOvr>
    <a:masterClrMapping/>
  </p:clrMapOvr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88653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933397"/>
      </p:ext>
    </p:extLst>
  </p:cSld>
  <p:clrMapOvr>
    <a:masterClrMapping/>
  </p:clrMapOvr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63040"/>
            <a:ext cx="2438400" cy="4669536"/>
          </a:xfrm>
        </p:spPr>
        <p:txBody>
          <a:bodyPr/>
          <a:lstStyle>
            <a:lvl1pPr>
              <a:defRPr sz="2132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16239557"/>
      </p:ext>
    </p:extLst>
  </p:cSld>
  <p:clrMapOvr>
    <a:masterClrMapping/>
  </p:clrMapOvr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63040"/>
            <a:ext cx="2438400" cy="4669536"/>
          </a:xfrm>
        </p:spPr>
        <p:txBody>
          <a:bodyPr/>
          <a:lstStyle>
            <a:lvl1pPr>
              <a:defRPr sz="2132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91" y="1402080"/>
            <a:ext cx="5620011" cy="4608576"/>
          </a:xfrm>
        </p:spPr>
        <p:txBody>
          <a:bodyPr/>
          <a:lstStyle>
            <a:lvl1pPr marL="156579" indent="-156579">
              <a:tabLst/>
              <a:defRPr sz="3199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248079"/>
      </p:ext>
    </p:extLst>
  </p:cSld>
  <p:clrMapOvr>
    <a:masterClrMapping/>
  </p:clrMapOvr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256034"/>
            <a:ext cx="2438400" cy="5878660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9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325964072"/>
      </p:ext>
    </p:extLst>
  </p:cSld>
  <p:clrMapOvr>
    <a:masterClrMapping/>
  </p:clrMapOvr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2369415219"/>
      </p:ext>
    </p:extLst>
  </p:cSld>
  <p:clrMapOvr>
    <a:masterClrMapping/>
  </p:clrMapOvr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2833112"/>
      </p:ext>
    </p:extLst>
  </p:cSld>
  <p:clrMapOvr>
    <a:masterClrMapping/>
  </p:clrMapOvr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 sz="1467"/>
            </a:lvl1pPr>
            <a:lvl2pPr marL="230637" indent="-230637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6004490"/>
      </p:ext>
    </p:extLst>
  </p:cSld>
  <p:clrMapOvr>
    <a:masterClrMapping/>
  </p:clrMapOvr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671176"/>
      </p:ext>
    </p:extLst>
  </p:cSld>
  <p:clrMapOvr>
    <a:masterClrMapping/>
  </p:clrMapOvr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4820"/>
      </p:ext>
    </p:extLst>
  </p:cSld>
  <p:clrMapOvr>
    <a:masterClrMapping/>
  </p:clrMapOvr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 marL="230637" indent="-230637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209349" y="6435307"/>
            <a:ext cx="1677851" cy="18288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772485" y="6435307"/>
            <a:ext cx="8534400" cy="18288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2020 IBM Corporation - IBM Internal &amp; Business Partner Use</a:t>
            </a:r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 userDrawn="1"/>
        </p:nvSpPr>
        <p:spPr>
          <a:xfrm>
            <a:off x="304800" y="6414140"/>
            <a:ext cx="1439333" cy="1828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333" dirty="0">
                <a:solidFill>
                  <a:schemeClr val="bg2"/>
                </a:solidFill>
              </a:rPr>
              <a:t>IBM</a:t>
            </a:r>
            <a:endParaRPr lang="en-US" sz="1333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52151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9E14CB98-BF13-8347-AAD6-F6B228FF0FF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5994400"/>
            <a:ext cx="612472" cy="54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813112"/>
      </p:ext>
    </p:extLst>
  </p:cSld>
  <p:clrMapOvr>
    <a:masterClrMapping/>
  </p:clrMapOvr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542692"/>
            <a:ext cx="3048000" cy="135225"/>
          </a:xfrm>
          <a:prstGeom prst="rect">
            <a:avLst/>
          </a:prstGeom>
        </p:spPr>
        <p:txBody>
          <a:bodyPr/>
          <a:lstStyle/>
          <a:p>
            <a:pPr defTabSz="1218956">
              <a:defRPr/>
            </a:pPr>
            <a:r>
              <a:rPr lang="en-US">
                <a:solidFill>
                  <a:srgbClr val="FFFFFF"/>
                </a:solidFill>
              </a:rPr>
              <a:t>IBM Cloud / © 2020 IBM Corporation - IBM Internal &amp; Business Partner Use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218956">
              <a:defRPr/>
            </a:pPr>
            <a:fld id="{211F90E4-B54D-634F-995B-5A43DEA426D3}" type="slidenum">
              <a:rPr lang="en-US" smtClean="0">
                <a:solidFill>
                  <a:srgbClr val="FFFFFF"/>
                </a:solidFill>
              </a:rPr>
              <a:pPr defTabSz="1218956"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4203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Top Sub Headlin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26533" y="601435"/>
            <a:ext cx="1837268" cy="90716"/>
          </a:xfrm>
          <a:prstGeom prst="rect">
            <a:avLst/>
          </a:prstGeom>
          <a:solidFill>
            <a:srgbClr val="A875FC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7" name="Right big  image slide"/>
          <p:cNvSpPr txBox="1">
            <a:spLocks noGrp="1"/>
          </p:cNvSpPr>
          <p:nvPr>
            <p:ph type="body" sz="quarter" idx="13"/>
          </p:nvPr>
        </p:nvSpPr>
        <p:spPr>
          <a:xfrm>
            <a:off x="621051" y="739427"/>
            <a:ext cx="1585767" cy="311151"/>
          </a:xfrm>
          <a:prstGeom prst="rect">
            <a:avLst/>
          </a:prstGeom>
        </p:spPr>
        <p:txBody>
          <a:bodyPr>
            <a:normAutofit/>
          </a:bodyPr>
          <a:lstStyle>
            <a:lvl1pPr indent="84665" defTabSz="2439098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308" name="Divider Slide"/>
          <p:cNvSpPr>
            <a:spLocks noGrp="1"/>
          </p:cNvSpPr>
          <p:nvPr>
            <p:ph type="body" sz="quarter" idx="14"/>
          </p:nvPr>
        </p:nvSpPr>
        <p:spPr>
          <a:xfrm>
            <a:off x="588435" y="1292078"/>
            <a:ext cx="4432300" cy="1046780"/>
          </a:xfrm>
          <a:prstGeom prst="rect">
            <a:avLst/>
          </a:prstGeom>
        </p:spPr>
        <p:txBody>
          <a:bodyPr>
            <a:normAutofit/>
          </a:bodyPr>
          <a:lstStyle>
            <a:lvl1pPr defTabSz="1100639">
              <a:lnSpc>
                <a:spcPct val="90000"/>
              </a:lnSpc>
              <a:spcBef>
                <a:spcPts val="0"/>
              </a:spcBef>
              <a:defRPr sz="8000" spc="400"/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8000" spc="400"/>
            </a:pPr>
            <a:endParaRPr/>
          </a:p>
        </p:txBody>
      </p:sp>
      <p:sp>
        <p:nvSpPr>
          <p:cNvPr id="311" name="Text"/>
          <p:cNvSpPr txBox="1">
            <a:spLocks noGrp="1"/>
          </p:cNvSpPr>
          <p:nvPr>
            <p:ph type="body" sz="quarter" idx="15"/>
          </p:nvPr>
        </p:nvSpPr>
        <p:spPr>
          <a:xfrm>
            <a:off x="11471853" y="6398993"/>
            <a:ext cx="293372" cy="222251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84665" defTabSz="2439098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3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67079" y="6405345"/>
            <a:ext cx="209551" cy="209551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1000" spc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defTabSz="1218956"/>
            <a:fld id="{86CB4B4D-7CA3-9044-876B-883B54F8677D}" type="slidenum">
              <a:rPr lang="en-US" smtClean="0"/>
              <a:pPr defTabSz="1218956"/>
              <a:t>‹#›</a:t>
            </a:fld>
            <a:endParaRPr lang="en-US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BF89A813-C2BE-4141-B070-8883BB3E9D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35308"/>
            <a:ext cx="10002085" cy="15446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pPr defTabSz="1218956"/>
            <a:r>
              <a:rPr lang="en-US" b="1">
                <a:solidFill>
                  <a:srgbClr val="FFFFFF"/>
                </a:solidFill>
              </a:rPr>
              <a:t>IBM Cloud / © 2020 IBM Corporation - IBM Internal &amp; Business Partner Use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918852"/>
      </p:ext>
    </p:extLst>
  </p:cSld>
  <p:clrMapOvr>
    <a:masterClrMapping/>
  </p:clrMapOvr>
  <p:transition spd="med"/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A9655-ED8A-FB47-961D-B9B552036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41"/>
            <a:ext cx="10515600" cy="2852737"/>
          </a:xfrm>
        </p:spPr>
        <p:txBody>
          <a:bodyPr anchor="b"/>
          <a:lstStyle>
            <a:lvl1pPr>
              <a:defRPr sz="59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72E26-53D0-964E-AA0F-46B326415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589465"/>
            <a:ext cx="10515600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51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04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0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25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3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4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E6183-8600-6C4C-B9C0-321177AB9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56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B94D5-9EF0-1D42-A242-CD255E43E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56"/>
            <a:r>
              <a:rPr lang="en-US">
                <a:solidFill>
                  <a:srgbClr val="FFFFFF"/>
                </a:solidFill>
              </a:rPr>
              <a:t>IBM Cloud / © 2020 IBM Corporation - IBM Internal &amp; Business Partner 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35C58-F1AE-8546-A0B6-531310A46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56"/>
            <a:fld id="{14323B1D-18FC-CF4F-A750-97ACDDE14C36}" type="slidenum">
              <a:rPr lang="en-US" smtClean="0">
                <a:solidFill>
                  <a:srgbClr val="FFFFFF"/>
                </a:solidFill>
              </a:rPr>
              <a:pPr defTabSz="1218956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14555"/>
      </p:ext>
    </p:extLst>
  </p:cSld>
  <p:clrMapOvr>
    <a:masterClrMapping/>
  </p:clrMapOvr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A7B7E-3086-E54A-9F6F-F375452EA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64089-51B3-2B43-A52A-81D5F4C92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2B62E-A365-BD42-B1AF-9D31678A1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56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8AA4F-4A60-C247-B3FB-C3E59D749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56"/>
            <a:r>
              <a:rPr lang="en-US">
                <a:solidFill>
                  <a:srgbClr val="FFFFFF"/>
                </a:solidFill>
              </a:rPr>
              <a:t>IBM Cloud / © 2020 IBM Corporation - IBM Internal &amp; Business Partner 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AA3C0-36F4-4340-B3E8-D10EB1440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56"/>
            <a:fld id="{9B1D91F3-7FA4-A846-923F-84A24F3561A5}" type="slidenum">
              <a:rPr lang="en-US" smtClean="0">
                <a:solidFill>
                  <a:srgbClr val="FFFFFF"/>
                </a:solidFill>
              </a:rPr>
              <a:pPr defTabSz="1218956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060891"/>
      </p:ext>
    </p:extLst>
  </p:cSld>
  <p:clrMapOvr>
    <a:masterClrMapping/>
  </p:clrMapOvr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1" y="271709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6301" y="540364"/>
            <a:ext cx="5729895" cy="4916867"/>
          </a:xfrm>
          <a:prstGeom prst="rect">
            <a:avLst/>
          </a:prstGeom>
        </p:spPr>
      </p:pic>
      <p:pic>
        <p:nvPicPr>
          <p:cNvPr id="9" name="Picture 8" descr="ibm_gry.png"/>
          <p:cNvPicPr>
            <a:picLocks noChangeAspect="1"/>
          </p:cNvPicPr>
          <p:nvPr userDrawn="1"/>
        </p:nvPicPr>
        <p:blipFill>
          <a:blip r:embed="rId3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320062"/>
            <a:ext cx="695452" cy="2819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80914" y="6112935"/>
            <a:ext cx="2160569" cy="62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13291"/>
      </p:ext>
    </p:extLst>
  </p:cSld>
  <p:clrMapOvr>
    <a:masterClrMapping/>
  </p:clrMapOvr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468007"/>
      </p:ext>
    </p:extLst>
  </p:cSld>
  <p:clrMapOvr>
    <a:masterClrMapping/>
  </p:clrMapOvr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5185761"/>
      </p:ext>
    </p:extLst>
  </p:cSld>
  <p:clrMapOvr>
    <a:masterClrMapping/>
  </p:clrMapOvr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3120350"/>
      </p:ext>
    </p:extLst>
  </p:cSld>
  <p:clrMapOvr>
    <a:masterClrMapping/>
  </p:clrMapOvr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48628871"/>
      </p:ext>
    </p:extLst>
  </p:cSld>
  <p:clrMapOvr>
    <a:masterClrMapping/>
  </p:clrMapOvr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70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12550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55698"/>
      </p:ext>
    </p:extLst>
  </p:cSld>
  <p:clrMapOvr>
    <a:masterClrMapping/>
  </p:clrMapOvr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6916616" cy="6027740"/>
          </a:xfrm>
        </p:spPr>
        <p:txBody>
          <a:bodyPr/>
          <a:lstStyle>
            <a:lvl1pPr marL="156625" indent="-15662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147027"/>
      </p:ext>
    </p:extLst>
  </p:cSld>
  <p:clrMapOvr>
    <a:masterClrMapping/>
  </p:clrMapOvr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20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6334587"/>
      </p:ext>
    </p:extLst>
  </p:cSld>
  <p:clrMapOvr>
    <a:masterClrMapping/>
  </p:clrMapOvr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5079266"/>
      </p:ext>
    </p:extLst>
  </p:cSld>
  <p:clrMapOvr>
    <a:masterClrMapping/>
  </p:clrMapOvr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2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487807"/>
      </p:ext>
    </p:extLst>
  </p:cSld>
  <p:clrMapOvr>
    <a:masterClrMapping/>
  </p:clrMapOvr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60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6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084837"/>
      </p:ext>
    </p:extLst>
  </p:cSld>
  <p:clrMapOvr>
    <a:masterClrMapping/>
  </p:clrMapOvr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975268"/>
      </p:ext>
    </p:extLst>
  </p:cSld>
  <p:clrMapOvr>
    <a:masterClrMapping/>
  </p:clrMapOvr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862486"/>
      </p:ext>
    </p:extLst>
  </p:cSld>
  <p:clrMapOvr>
    <a:masterClrMapping/>
  </p:clrMapOvr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40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61478"/>
      </p:ext>
    </p:extLst>
  </p:cSld>
  <p:clrMapOvr>
    <a:masterClrMapping/>
  </p:clrMapOvr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41920"/>
      </p:ext>
    </p:extLst>
  </p:cSld>
  <p:clrMapOvr>
    <a:masterClrMapping/>
  </p:clrMapOvr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817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184568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299275"/>
      </p:ext>
    </p:extLst>
  </p:cSld>
  <p:clrMapOvr>
    <a:masterClrMapping/>
  </p:clrMapOvr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862844"/>
      </p:ext>
    </p:extLst>
  </p:cSld>
  <p:clrMapOvr>
    <a:masterClrMapping/>
  </p:clrMapOvr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12289"/>
      </p:ext>
    </p:extLst>
  </p:cSld>
  <p:clrMapOvr>
    <a:masterClrMapping/>
  </p:clrMapOvr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94184"/>
      </p:ext>
    </p:extLst>
  </p:cSld>
  <p:clrMapOvr>
    <a:masterClrMapping/>
  </p:clrMapOvr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43224"/>
            <a:ext cx="27432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2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6041780"/>
      </p:ext>
    </p:extLst>
  </p:cSld>
  <p:clrMapOvr>
    <a:masterClrMapping/>
  </p:clrMapOvr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645779"/>
      </p:ext>
    </p:extLst>
  </p:cSld>
  <p:clrMapOvr>
    <a:masterClrMapping/>
  </p:clrMapOvr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425701"/>
      </p:ext>
    </p:extLst>
  </p:cSld>
  <p:clrMapOvr>
    <a:masterClrMapping/>
  </p:clrMapOvr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987165"/>
      </p:ext>
    </p:extLst>
  </p:cSld>
  <p:clrMapOvr>
    <a:masterClrMapping/>
  </p:clrMapOvr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537129"/>
      </p:ext>
    </p:extLst>
  </p:cSld>
  <p:clrMapOvr>
    <a:masterClrMapping/>
  </p:clrMapOvr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46982"/>
      </p:ext>
    </p:extLst>
  </p:cSld>
  <p:clrMapOvr>
    <a:masterClrMapping/>
  </p:clrMapOvr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1566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91602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97402"/>
      </p:ext>
    </p:extLst>
  </p:cSld>
  <p:clrMapOvr>
    <a:masterClrMapping/>
  </p:clrMapOvr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1"/>
            <a:ext cx="8534400" cy="509905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5197483"/>
      </p:ext>
    </p:extLst>
  </p:cSld>
  <p:clrMapOvr>
    <a:masterClrMapping/>
  </p:clrMapOvr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938877"/>
      </p:ext>
    </p:extLst>
  </p:cSld>
  <p:clrMapOvr>
    <a:masterClrMapping/>
  </p:clrMapOvr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411787746"/>
      </p:ext>
    </p:extLst>
  </p:cSld>
  <p:clrMapOvr>
    <a:masterClrMapping/>
  </p:clrMapOvr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54615"/>
            <a:ext cx="5620011" cy="4608576"/>
          </a:xfrm>
        </p:spPr>
        <p:txBody>
          <a:bodyPr/>
          <a:lstStyle>
            <a:lvl1pPr marL="156625" indent="-156625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768119"/>
      </p:ext>
    </p:extLst>
  </p:cSld>
  <p:clrMapOvr>
    <a:masterClrMapping/>
  </p:clrMapOvr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4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8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269104036"/>
      </p:ext>
    </p:extLst>
  </p:cSld>
  <p:clrMapOvr>
    <a:masterClrMapping/>
  </p:clrMapOvr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560298"/>
      </p:ext>
    </p:extLst>
  </p:cSld>
  <p:clrMapOvr>
    <a:masterClrMapping/>
  </p:clrMapOvr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50828"/>
      </p:ext>
    </p:extLst>
  </p:cSld>
  <p:clrMapOvr>
    <a:masterClrMapping/>
  </p:clrMapOvr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 sz="1467"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5832281"/>
      </p:ext>
    </p:extLst>
  </p:cSld>
  <p:clrMapOvr>
    <a:masterClrMapping/>
  </p:clrMapOvr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9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64272"/>
      </p:ext>
    </p:extLst>
  </p:cSld>
  <p:clrMapOvr>
    <a:masterClrMapping/>
  </p:clrMapOvr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B55F1B79-3B06-EB45-B90B-FA8EFE3920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5994400"/>
            <a:ext cx="612472" cy="54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9739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38588"/>
      </p:ext>
    </p:extLst>
  </p:cSld>
  <p:clrMapOvr>
    <a:masterClrMapping/>
  </p:clrMapOvr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779159"/>
      </p:ext>
    </p:extLst>
  </p:cSld>
  <p:clrMapOvr>
    <a:masterClrMapping/>
  </p:clrMapOvr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921094"/>
      </p:ext>
    </p:extLst>
  </p:cSld>
  <p:clrMapOvr>
    <a:masterClrMapping/>
  </p:clrMapOvr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10580165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246671"/>
      </p:ext>
    </p:extLst>
  </p:cSld>
  <p:clrMapOvr>
    <a:masterClrMapping/>
  </p:clrMapOvr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146809"/>
      </p:ext>
    </p:extLst>
  </p:cSld>
  <p:clrMapOvr>
    <a:masterClrMapping/>
  </p:clrMapOvr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776238"/>
      </p:ext>
    </p:extLst>
  </p:cSld>
  <p:clrMapOvr>
    <a:masterClrMapping/>
  </p:clrMapOvr>
</p:sldLayout>
</file>

<file path=ppt/slideLayouts/slideLayout7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97511"/>
      </p:ext>
    </p:extLst>
  </p:cSld>
  <p:clrMapOvr>
    <a:masterClrMapping/>
  </p:clrMapOvr>
</p:sldLayout>
</file>

<file path=ppt/slideLayouts/slideLayout7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16709"/>
      </p:ext>
    </p:extLst>
  </p:cSld>
  <p:clrMapOvr>
    <a:masterClrMapping/>
  </p:clrMapOvr>
</p:sldLayout>
</file>

<file path=ppt/slideLayouts/slideLayout7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68147"/>
      </p:ext>
    </p:extLst>
  </p:cSld>
  <p:clrMapOvr>
    <a:masterClrMapping/>
  </p:clrMapOvr>
</p:sldLayout>
</file>

<file path=ppt/slideLayouts/slideLayout7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12591"/>
      </p:ext>
    </p:extLst>
  </p:cSld>
  <p:clrMapOvr>
    <a:masterClrMapping/>
  </p:clrMapOvr>
</p:sldLayout>
</file>

<file path=ppt/slideLayouts/slideLayout7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7152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14680"/>
      </p:ext>
    </p:extLst>
  </p:cSld>
  <p:clrMapOvr>
    <a:masterClrMapping/>
  </p:clrMapOvr>
</p:sldLayout>
</file>

<file path=ppt/slideLayouts/slideLayout7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33835"/>
      </p:ext>
    </p:extLst>
  </p:cSld>
  <p:clrMapOvr>
    <a:masterClrMapping/>
  </p:clrMapOvr>
</p:sldLayout>
</file>

<file path=ppt/slideLayouts/slideLayout7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62838"/>
      </p:ext>
    </p:extLst>
  </p:cSld>
  <p:clrMapOvr>
    <a:masterClrMapping/>
  </p:clrMapOvr>
</p:sldLayout>
</file>

<file path=ppt/slideLayouts/slideLayout7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9692"/>
      </p:ext>
    </p:extLst>
  </p:cSld>
  <p:clrMapOvr>
    <a:masterClrMapping/>
  </p:clrMapOvr>
</p:sldLayout>
</file>

<file path=ppt/slideLayouts/slideLayout7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627022"/>
      </p:ext>
    </p:extLst>
  </p:cSld>
  <p:clrMapOvr>
    <a:masterClrMapping/>
  </p:clrMapOvr>
</p:sldLayout>
</file>

<file path=ppt/slideLayouts/slideLayout7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463129"/>
      </p:ext>
    </p:extLst>
  </p:cSld>
  <p:clrMapOvr>
    <a:masterClrMapping/>
  </p:clrMapOvr>
</p:sldLayout>
</file>

<file path=ppt/slideLayouts/slideLayout7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254560"/>
      </p:ext>
    </p:extLst>
  </p:cSld>
  <p:clrMapOvr>
    <a:masterClrMapping/>
  </p:clrMapOvr>
</p:sldLayout>
</file>

<file path=ppt/slideLayouts/slideLayout7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163555"/>
      </p:ext>
    </p:extLst>
  </p:cSld>
  <p:clrMapOvr>
    <a:masterClrMapping/>
  </p:clrMapOvr>
</p:sldLayout>
</file>

<file path=ppt/slideLayouts/slideLayout7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91215"/>
      </p:ext>
    </p:extLst>
  </p:cSld>
  <p:clrMapOvr>
    <a:masterClrMapping/>
  </p:clrMapOvr>
</p:sldLayout>
</file>

<file path=ppt/slideLayouts/slideLayout7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5961"/>
      </p:ext>
    </p:extLst>
  </p:cSld>
  <p:clrMapOvr>
    <a:masterClrMapping/>
  </p:clrMapOvr>
</p:sldLayout>
</file>

<file path=ppt/slideLayouts/slideLayout7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52135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>
            <a:lvl1pPr>
              <a:defRPr b="0" i="0"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340493"/>
      </p:ext>
    </p:extLst>
  </p:cSld>
  <p:clrMapOvr>
    <a:masterClrMapping/>
  </p:clrMapOvr>
</p:sldLayout>
</file>

<file path=ppt/slideLayouts/slideLayout7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89" y="268818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928895"/>
      </p:ext>
    </p:extLst>
  </p:cSld>
  <p:clrMapOvr>
    <a:masterClrMapping/>
  </p:clrMapOvr>
</p:sldLayout>
</file>

<file path=ppt/slideLayouts/slideLayout7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552362"/>
      </p:ext>
    </p:extLst>
  </p:cSld>
  <p:clrMapOvr>
    <a:masterClrMapping/>
  </p:clrMapOvr>
</p:sldLayout>
</file>

<file path=ppt/slideLayouts/slideLayout7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541419"/>
      </p:ext>
    </p:extLst>
  </p:cSld>
  <p:clrMapOvr>
    <a:masterClrMapping/>
  </p:clrMapOvr>
</p:sldLayout>
</file>

<file path=ppt/slideLayouts/slideLayout7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76629"/>
      </p:ext>
    </p:extLst>
  </p:cSld>
  <p:clrMapOvr>
    <a:masterClrMapping/>
  </p:clrMapOvr>
</p:sldLayout>
</file>

<file path=ppt/slideLayouts/slideLayout7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19139"/>
      </p:ext>
    </p:extLst>
  </p:cSld>
  <p:clrMapOvr>
    <a:masterClrMapping/>
  </p:clrMapOvr>
</p:sldLayout>
</file>

<file path=ppt/slideLayouts/slideLayout7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28737"/>
      </p:ext>
    </p:extLst>
  </p:cSld>
  <p:clrMapOvr>
    <a:masterClrMapping/>
  </p:clrMapOvr>
</p:sldLayout>
</file>

<file path=ppt/slideLayouts/slideLayout7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16353"/>
      </p:ext>
    </p:extLst>
  </p:cSld>
  <p:clrMapOvr>
    <a:masterClrMapping/>
  </p:clrMapOvr>
</p:sldLayout>
</file>

<file path=ppt/slideLayouts/slideLayout7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17510"/>
      </p:ext>
    </p:extLst>
  </p:cSld>
  <p:clrMapOvr>
    <a:masterClrMapping/>
  </p:clrMapOvr>
</p:sldLayout>
</file>

<file path=ppt/slideLayouts/slideLayout7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2578453"/>
      </p:ext>
    </p:extLst>
  </p:cSld>
  <p:clrMapOvr>
    <a:masterClrMapping/>
  </p:clrMapOvr>
</p:sldLayout>
</file>

<file path=ppt/slideLayouts/slideLayout7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6703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4838"/>
      </p:ext>
    </p:extLst>
  </p:cSld>
  <p:clrMapOvr>
    <a:masterClrMapping/>
  </p:clrMapOvr>
</p:sldLayout>
</file>

<file path=ppt/slideLayouts/slideLayout7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B55F1B79-3B06-EB45-B90B-FA8EFE3920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5994400"/>
            <a:ext cx="612472" cy="54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84962"/>
      </p:ext>
    </p:extLst>
  </p:cSld>
  <p:clrMapOvr>
    <a:masterClrMapping/>
  </p:clrMapOvr>
</p:sldLayout>
</file>

<file path=ppt/slideLayouts/slideLayout7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608365"/>
      </p:ext>
    </p:extLst>
  </p:cSld>
  <p:clrMapOvr>
    <a:masterClrMapping/>
  </p:clrMapOvr>
</p:sldLayout>
</file>

<file path=ppt/slideLayouts/slideLayout7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131271"/>
      </p:ext>
    </p:extLst>
  </p:cSld>
  <p:clrMapOvr>
    <a:masterClrMapping/>
  </p:clrMapOvr>
</p:sldLayout>
</file>

<file path=ppt/slideLayouts/slideLayout7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10580165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830099"/>
      </p:ext>
    </p:extLst>
  </p:cSld>
  <p:clrMapOvr>
    <a:masterClrMapping/>
  </p:clrMapOvr>
</p:sldLayout>
</file>

<file path=ppt/slideLayouts/slideLayout7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329379"/>
      </p:ext>
    </p:extLst>
  </p:cSld>
  <p:clrMapOvr>
    <a:masterClrMapping/>
  </p:clrMapOvr>
</p:sldLayout>
</file>

<file path=ppt/slideLayouts/slideLayout7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486394"/>
      </p:ext>
    </p:extLst>
  </p:cSld>
  <p:clrMapOvr>
    <a:masterClrMapping/>
  </p:clrMapOvr>
</p:sldLayout>
</file>

<file path=ppt/slideLayouts/slideLayout7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23167"/>
      </p:ext>
    </p:extLst>
  </p:cSld>
  <p:clrMapOvr>
    <a:masterClrMapping/>
  </p:clrMapOvr>
</p:sldLayout>
</file>

<file path=ppt/slideLayouts/slideLayout7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60019"/>
      </p:ext>
    </p:extLst>
  </p:cSld>
  <p:clrMapOvr>
    <a:masterClrMapping/>
  </p:clrMapOvr>
</p:sldLayout>
</file>

<file path=ppt/slideLayouts/slideLayout7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383756"/>
      </p:ext>
    </p:extLst>
  </p:cSld>
  <p:clrMapOvr>
    <a:masterClrMapping/>
  </p:clrMapOvr>
</p:sldLayout>
</file>

<file path=ppt/slideLayouts/slideLayout7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32732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570345"/>
      </p:ext>
    </p:extLst>
  </p:cSld>
  <p:clrMapOvr>
    <a:masterClrMapping/>
  </p:clrMapOvr>
</p:sldLayout>
</file>

<file path=ppt/slideLayouts/slideLayout7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235685"/>
      </p:ext>
    </p:extLst>
  </p:cSld>
  <p:clrMapOvr>
    <a:masterClrMapping/>
  </p:clrMapOvr>
</p:sldLayout>
</file>

<file path=ppt/slideLayouts/slideLayout7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253452"/>
      </p:ext>
    </p:extLst>
  </p:cSld>
  <p:clrMapOvr>
    <a:masterClrMapping/>
  </p:clrMapOvr>
</p:sldLayout>
</file>

<file path=ppt/slideLayouts/slideLayout7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477507"/>
      </p:ext>
    </p:extLst>
  </p:cSld>
  <p:clrMapOvr>
    <a:masterClrMapping/>
  </p:clrMapOvr>
</p:sldLayout>
</file>

<file path=ppt/slideLayouts/slideLayout7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834377"/>
      </p:ext>
    </p:extLst>
  </p:cSld>
  <p:clrMapOvr>
    <a:masterClrMapping/>
  </p:clrMapOvr>
</p:sldLayout>
</file>

<file path=ppt/slideLayouts/slideLayout7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465774"/>
      </p:ext>
    </p:extLst>
  </p:cSld>
  <p:clrMapOvr>
    <a:masterClrMapping/>
  </p:clrMapOvr>
</p:sldLayout>
</file>

<file path=ppt/slideLayouts/slideLayout7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82077"/>
      </p:ext>
    </p:extLst>
  </p:cSld>
  <p:clrMapOvr>
    <a:masterClrMapping/>
  </p:clrMapOvr>
</p:sldLayout>
</file>

<file path=ppt/slideLayouts/slideLayout7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072219"/>
      </p:ext>
    </p:extLst>
  </p:cSld>
  <p:clrMapOvr>
    <a:masterClrMapping/>
  </p:clrMapOvr>
</p:sldLayout>
</file>

<file path=ppt/slideLayouts/slideLayout7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444990"/>
      </p:ext>
    </p:extLst>
  </p:cSld>
  <p:clrMapOvr>
    <a:masterClrMapping/>
  </p:clrMapOvr>
</p:sldLayout>
</file>

<file path=ppt/slideLayouts/slideLayout7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796746"/>
      </p:ext>
    </p:extLst>
  </p:cSld>
  <p:clrMapOvr>
    <a:masterClrMapping/>
  </p:clrMapOvr>
</p:sldLayout>
</file>

<file path=ppt/slideLayouts/slideLayout7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37806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644863"/>
      </p:ext>
    </p:extLst>
  </p:cSld>
  <p:clrMapOvr>
    <a:masterClrMapping/>
  </p:clrMapOvr>
</p:sldLayout>
</file>

<file path=ppt/slideLayouts/slideLayout7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36995"/>
      </p:ext>
    </p:extLst>
  </p:cSld>
  <p:clrMapOvr>
    <a:masterClrMapping/>
  </p:clrMapOvr>
</p:sldLayout>
</file>

<file path=ppt/slideLayouts/slideLayout7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89" y="268818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652611"/>
      </p:ext>
    </p:extLst>
  </p:cSld>
  <p:clrMapOvr>
    <a:masterClrMapping/>
  </p:clrMapOvr>
</p:sldLayout>
</file>

<file path=ppt/slideLayouts/slideLayout7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22098"/>
      </p:ext>
    </p:extLst>
  </p:cSld>
  <p:clrMapOvr>
    <a:masterClrMapping/>
  </p:clrMapOvr>
</p:sldLayout>
</file>

<file path=ppt/slideLayouts/slideLayout7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461617"/>
      </p:ext>
    </p:extLst>
  </p:cSld>
  <p:clrMapOvr>
    <a:masterClrMapping/>
  </p:clrMapOvr>
</p:sldLayout>
</file>

<file path=ppt/slideLayouts/slideLayout7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574171"/>
      </p:ext>
    </p:extLst>
  </p:cSld>
  <p:clrMapOvr>
    <a:masterClrMapping/>
  </p:clrMapOvr>
</p:sldLayout>
</file>

<file path=ppt/slideLayouts/slideLayout7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533378"/>
      </p:ext>
    </p:extLst>
  </p:cSld>
  <p:clrMapOvr>
    <a:masterClrMapping/>
  </p:clrMapOvr>
</p:sldLayout>
</file>

<file path=ppt/slideLayouts/slideLayout7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978758"/>
      </p:ext>
    </p:extLst>
  </p:cSld>
  <p:clrMapOvr>
    <a:masterClrMapping/>
  </p:clrMapOvr>
</p:sldLayout>
</file>

<file path=ppt/slideLayouts/slideLayout7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537303"/>
      </p:ext>
    </p:extLst>
  </p:cSld>
  <p:clrMapOvr>
    <a:masterClrMapping/>
  </p:clrMapOvr>
</p:sldLayout>
</file>

<file path=ppt/slideLayouts/slideLayout7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146473"/>
      </p:ext>
    </p:extLst>
  </p:cSld>
  <p:clrMapOvr>
    <a:masterClrMapping/>
  </p:clrMapOvr>
</p:sldLayout>
</file>

<file path=ppt/slideLayouts/slideLayout7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63342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354614"/>
      </p:ext>
    </p:extLst>
  </p:cSld>
  <p:clrMapOvr>
    <a:masterClrMapping/>
  </p:clrMapOvr>
</p:sldLayout>
</file>

<file path=ppt/slideLayouts/slideLayout7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964292"/>
      </p:ext>
    </p:extLst>
  </p:cSld>
  <p:clrMapOvr>
    <a:masterClrMapping/>
  </p:clrMapOvr>
</p:sldLayout>
</file>

<file path=ppt/slideLayouts/slideLayout7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2020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326066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99234"/>
      </p:ext>
    </p:extLst>
  </p:cSld>
  <p:clrMapOvr>
    <a:masterClrMapping/>
  </p:clrMapOvr>
</p:sldLayout>
</file>

<file path=ppt/slideLayouts/slideLayout7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542692"/>
            <a:ext cx="3048000" cy="135225"/>
          </a:xfrm>
          <a:prstGeom prst="rect">
            <a:avLst/>
          </a:prstGeom>
        </p:spPr>
        <p:txBody>
          <a:bodyPr/>
          <a:lstStyle/>
          <a:p>
            <a:pPr defTabSz="1218956">
              <a:defRPr/>
            </a:pPr>
            <a:r>
              <a:rPr lang="en-US">
                <a:solidFill>
                  <a:srgbClr val="FFFFFF"/>
                </a:solidFill>
              </a:rPr>
              <a:t>IBM Cloud / © 2020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218956">
              <a:defRPr/>
            </a:pPr>
            <a:fld id="{211F90E4-B54D-634F-995B-5A43DEA426D3}" type="slidenum">
              <a:rPr lang="en-US" smtClean="0">
                <a:solidFill>
                  <a:srgbClr val="FFFFFF"/>
                </a:solidFill>
              </a:rPr>
              <a:pPr defTabSz="1218956"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801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97239-ED25-4B70-A8CC-F700692FF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9CDB3-87B7-480A-97E4-D70CF9CDF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802F7-93A5-45CA-A8CD-64F103400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6BACB-C9C2-4E7B-A477-C23B3621F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F49FF-1DB8-4331-AD5C-0860FA293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A78DA-B414-4C1B-9D77-6ADF8CD545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153843"/>
      </p:ext>
    </p:extLst>
  </p:cSld>
  <p:clrMapOvr>
    <a:masterClrMapping/>
  </p:clrMapOvr>
</p:sldLayout>
</file>

<file path=ppt/slideLayouts/slideLayout7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BB2EF-BB6A-6148-842E-AF1B0F57A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C5DA00-7908-8A4D-8BB1-C3F985694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FDC878-ED8A-6840-948A-529F5CB78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5A41C2-2464-3447-8C9D-49482BE2E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D91F3-7FA4-A846-923F-84A24F35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55228"/>
      </p:ext>
    </p:extLst>
  </p:cSld>
  <p:clrMapOvr>
    <a:masterClrMapping/>
  </p:clrMapOvr>
</p:sldLayout>
</file>

<file path=ppt/slideLayouts/slideLayout7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6738"/>
            <a:ext cx="695452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26370"/>
      </p:ext>
    </p:extLst>
  </p:cSld>
  <p:clrMapOvr>
    <a:masterClrMapping/>
  </p:clrMapOvr>
</p:sldLayout>
</file>

<file path=ppt/slideLayouts/slideLayout7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32588"/>
      </p:ext>
    </p:extLst>
  </p:cSld>
  <p:clrMapOvr>
    <a:masterClrMapping/>
  </p:clrMapOvr>
</p:sldLayout>
</file>

<file path=ppt/slideLayouts/slideLayout7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592206"/>
      </p:ext>
    </p:extLst>
  </p:cSld>
  <p:clrMapOvr>
    <a:masterClrMapping/>
  </p:clrMapOvr>
</p:sldLayout>
</file>

<file path=ppt/slideLayouts/slideLayout7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95634"/>
      </p:ext>
    </p:extLst>
  </p:cSld>
  <p:clrMapOvr>
    <a:masterClrMapping/>
  </p:clrMapOvr>
</p:sldLayout>
</file>

<file path=ppt/slideLayouts/slideLayout7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32479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279012"/>
      </p:ext>
    </p:extLst>
  </p:cSld>
  <p:clrMapOvr>
    <a:masterClrMapping/>
  </p:clrMapOvr>
</p:sldLayout>
</file>

<file path=ppt/slideLayouts/slideLayout7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326006"/>
      </p:ext>
    </p:extLst>
  </p:cSld>
  <p:clrMapOvr>
    <a:masterClrMapping/>
  </p:clrMapOvr>
</p:sldLayout>
</file>

<file path=ppt/slideLayouts/slideLayout7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302912"/>
      </p:ext>
    </p:extLst>
  </p:cSld>
  <p:clrMapOvr>
    <a:masterClrMapping/>
  </p:clrMapOvr>
</p:sldLayout>
</file>

<file path=ppt/slideLayouts/slideLayout7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462829"/>
      </p:ext>
    </p:extLst>
  </p:cSld>
  <p:clrMapOvr>
    <a:masterClrMapping/>
  </p:clrMapOvr>
</p:sldLayout>
</file>

<file path=ppt/slideLayouts/slideLayout7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734772"/>
      </p:ext>
    </p:extLst>
  </p:cSld>
  <p:clrMapOvr>
    <a:masterClrMapping/>
  </p:clrMapOvr>
</p:sldLayout>
</file>

<file path=ppt/slideLayouts/slideLayout7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661991"/>
      </p:ext>
    </p:extLst>
  </p:cSld>
  <p:clrMapOvr>
    <a:masterClrMapping/>
  </p:clrMapOvr>
</p:sldLayout>
</file>

<file path=ppt/slideLayouts/slideLayout7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352862"/>
      </p:ext>
    </p:extLst>
  </p:cSld>
  <p:clrMapOvr>
    <a:masterClrMapping/>
  </p:clrMapOvr>
</p:sldLayout>
</file>

<file path=ppt/slideLayouts/slideLayout7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042904"/>
      </p:ext>
    </p:extLst>
  </p:cSld>
  <p:clrMapOvr>
    <a:masterClrMapping/>
  </p:clrMapOvr>
</p:sldLayout>
</file>

<file path=ppt/slideLayouts/slideLayout7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722656"/>
      </p:ext>
    </p:extLst>
  </p:cSld>
  <p:clrMapOvr>
    <a:masterClrMapping/>
  </p:clrMapOvr>
</p:sldLayout>
</file>

<file path=ppt/slideLayouts/slideLayout7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+mn-lt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184294"/>
      </p:ext>
    </p:extLst>
  </p:cSld>
  <p:clrMapOvr>
    <a:masterClrMapping/>
  </p:clrMapOvr>
</p:sldLayout>
</file>

<file path=ppt/slideLayouts/slideLayout7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11059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9669"/>
      </p:ext>
    </p:extLst>
  </p:cSld>
  <p:clrMapOvr>
    <a:masterClrMapping/>
  </p:clrMapOvr>
</p:sldLayout>
</file>

<file path=ppt/slideLayouts/slideLayout7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0144"/>
      </p:ext>
    </p:extLst>
  </p:cSld>
  <p:clrMapOvr>
    <a:masterClrMapping/>
  </p:clrMapOvr>
</p:sldLayout>
</file>

<file path=ppt/slideLayouts/slideLayout7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196907"/>
      </p:ext>
    </p:extLst>
  </p:cSld>
  <p:clrMapOvr>
    <a:masterClrMapping/>
  </p:clrMapOvr>
</p:sldLayout>
</file>

<file path=ppt/slideLayouts/slideLayout7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583085"/>
      </p:ext>
    </p:extLst>
  </p:cSld>
  <p:clrMapOvr>
    <a:masterClrMapping/>
  </p:clrMapOvr>
</p:sldLayout>
</file>

<file path=ppt/slideLayouts/slideLayout7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702293"/>
      </p:ext>
    </p:extLst>
  </p:cSld>
  <p:clrMapOvr>
    <a:masterClrMapping/>
  </p:clrMapOvr>
</p:sldLayout>
</file>

<file path=ppt/slideLayouts/slideLayout7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96679"/>
      </p:ext>
    </p:extLst>
  </p:cSld>
  <p:clrMapOvr>
    <a:masterClrMapping/>
  </p:clrMapOvr>
</p:sldLayout>
</file>

<file path=ppt/slideLayouts/slideLayout7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227845"/>
      </p:ext>
    </p:extLst>
  </p:cSld>
  <p:clrMapOvr>
    <a:masterClrMapping/>
  </p:clrMapOvr>
</p:sldLayout>
</file>

<file path=ppt/slideLayouts/slideLayout7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91831"/>
      </p:ext>
    </p:extLst>
  </p:cSld>
  <p:clrMapOvr>
    <a:masterClrMapping/>
  </p:clrMapOvr>
</p:sldLayout>
</file>

<file path=ppt/slideLayouts/slideLayout7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027835"/>
      </p:ext>
    </p:extLst>
  </p:cSld>
  <p:clrMapOvr>
    <a:masterClrMapping/>
  </p:clrMapOvr>
</p:sldLayout>
</file>

<file path=ppt/slideLayouts/slideLayout7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502418"/>
      </p:ext>
    </p:extLst>
  </p:cSld>
  <p:clrMapOvr>
    <a:masterClrMapping/>
  </p:clrMapOvr>
</p:sldLayout>
</file>

<file path=ppt/slideLayouts/slideLayout7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172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60364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3BEF3B-E39E-D741-8D0B-795560608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975278"/>
      </p:ext>
    </p:extLst>
  </p:cSld>
  <p:clrMapOvr>
    <a:masterClrMapping/>
  </p:clrMapOvr>
</p:sldLayout>
</file>

<file path=ppt/slideLayouts/slideLayout8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845486"/>
      </p:ext>
    </p:extLst>
  </p:cSld>
  <p:clrMapOvr>
    <a:masterClrMapping/>
  </p:clrMapOvr>
</p:sldLayout>
</file>

<file path=ppt/slideLayouts/slideLayout8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103776"/>
      </p:ext>
    </p:extLst>
  </p:cSld>
  <p:clrMapOvr>
    <a:masterClrMapping/>
  </p:clrMapOvr>
</p:sldLayout>
</file>

<file path=ppt/slideLayouts/slideLayout8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Native </a:t>
            </a:r>
            <a:r>
              <a:rPr lang="en-US" dirty="0" err="1"/>
              <a:t>CoC</a:t>
            </a:r>
            <a:r>
              <a:rPr lang="en-US" dirty="0"/>
              <a:t> – CONFIDENTIAL - © 2020 IBM Corporations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842488"/>
      </p:ext>
    </p:extLst>
  </p:cSld>
  <p:clrMapOvr>
    <a:masterClrMapping/>
  </p:clrMapOvr>
</p:sldLayout>
</file>

<file path=ppt/slideLayouts/slideLayout8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356032"/>
      </p:ext>
    </p:extLst>
  </p:cSld>
  <p:clrMapOvr>
    <a:masterClrMapping/>
  </p:clrMapOvr>
</p:sldLayout>
</file>

<file path=ppt/slideLayouts/slideLayout8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8236764"/>
      </p:ext>
    </p:extLst>
  </p:cSld>
  <p:clrMapOvr>
    <a:masterClrMapping/>
  </p:clrMapOvr>
</p:sldLayout>
</file>

<file path=ppt/slideLayouts/slideLayout8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95338"/>
      </p:ext>
    </p:extLst>
  </p:cSld>
  <p:clrMapOvr>
    <a:masterClrMapping/>
  </p:clrMapOvr>
</p:sldLayout>
</file>

<file path=ppt/slideLayouts/slideLayout8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928" y="3083847"/>
            <a:ext cx="1730144" cy="690309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179417"/>
      </p:ext>
    </p:extLst>
  </p:cSld>
  <p:clrMapOvr>
    <a:masterClrMapping/>
  </p:clrMapOvr>
</p:sldLayout>
</file>

<file path=ppt/slideLayouts/slideLayout8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283" y="229515"/>
            <a:ext cx="10972800" cy="63459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F5256-97C9-0547-9A28-BBB70B917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23670"/>
      </p:ext>
    </p:extLst>
  </p:cSld>
  <p:clrMapOvr>
    <a:masterClrMapping/>
  </p:clrMapOvr>
</p:sldLayout>
</file>

<file path=ppt/slideLayouts/slideLayout80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304800" y="326066"/>
            <a:ext cx="5486403" cy="59181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pic>
        <p:nvPicPr>
          <p:cNvPr id="12" name="Picture 9" descr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186" y="5701216"/>
            <a:ext cx="3475705" cy="1350561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12220" y="6294795"/>
            <a:ext cx="125385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0921792"/>
      </p:ext>
    </p:extLst>
  </p:cSld>
  <p:clrMapOvr>
    <a:masterClrMapping/>
  </p:clrMapOvr>
  <p:transition spd="med"/>
</p:sldLayout>
</file>

<file path=ppt/slideLayouts/slideLayout8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6738"/>
            <a:ext cx="695452" cy="277477"/>
          </a:xfrm>
          <a:prstGeom prst="rect">
            <a:avLst/>
          </a:prstGeom>
        </p:spPr>
      </p:pic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C8FA7690-9B4F-C645-A233-26A77B8D73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1867305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677359"/>
      </p:ext>
    </p:extLst>
  </p:cSld>
  <p:clrMapOvr>
    <a:masterClrMapping/>
  </p:clrMapOvr>
</p:sldLayout>
</file>

<file path=ppt/slideLayouts/slideLayout8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5AB8C22F-1729-274C-B513-E5E459AC06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49811355"/>
      </p:ext>
    </p:extLst>
  </p:cSld>
  <p:clrMapOvr>
    <a:masterClrMapping/>
  </p:clrMapOvr>
</p:sldLayout>
</file>

<file path=ppt/slideLayouts/slideLayout8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7E32F43-4326-6D45-A11B-7B98EE39B4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20967640"/>
      </p:ext>
    </p:extLst>
  </p:cSld>
  <p:clrMapOvr>
    <a:masterClrMapping/>
  </p:clrMapOvr>
</p:sldLayout>
</file>

<file path=ppt/slideLayouts/slideLayout8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F284EFCF-8E08-B14C-9741-BCE88CCA26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16512557"/>
      </p:ext>
    </p:extLst>
  </p:cSld>
  <p:clrMapOvr>
    <a:masterClrMapping/>
  </p:clrMapOvr>
</p:sldLayout>
</file>

<file path=ppt/slideLayouts/slideLayout8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B687CB2E-8B40-D940-81CB-74E35F6C42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67984684"/>
      </p:ext>
    </p:extLst>
  </p:cSld>
  <p:clrMapOvr>
    <a:masterClrMapping/>
  </p:clrMapOvr>
</p:sldLayout>
</file>

<file path=ppt/slideLayouts/slideLayout8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182C3486-2A03-804D-A72F-9CC6F3B638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84384821"/>
      </p:ext>
    </p:extLst>
  </p:cSld>
  <p:clrMapOvr>
    <a:masterClrMapping/>
  </p:clrMapOvr>
</p:sldLayout>
</file>

<file path=ppt/slideLayouts/slideLayout8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BEEE612B-FDE1-F64D-8CE4-7D76E61C0C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04556700"/>
      </p:ext>
    </p:extLst>
  </p:cSld>
  <p:clrMapOvr>
    <a:masterClrMapping/>
  </p:clrMapOvr>
</p:sldLayout>
</file>

<file path=ppt/slideLayouts/slideLayout8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E57E1011-90DE-8344-B72E-20A55BD84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71944729"/>
      </p:ext>
    </p:extLst>
  </p:cSld>
  <p:clrMapOvr>
    <a:masterClrMapping/>
  </p:clrMapOvr>
</p:sldLayout>
</file>

<file path=ppt/slideLayouts/slideLayout8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53418F08-3CB2-724D-AA90-C7BEB00239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568061316"/>
      </p:ext>
    </p:extLst>
  </p:cSld>
  <p:clrMapOvr>
    <a:masterClrMapping/>
  </p:clrMapOvr>
</p:sldLayout>
</file>

<file path=ppt/slideLayouts/slideLayout8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7BC373A6-62FA-2147-A2A7-0B7569A56C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3683228"/>
      </p:ext>
    </p:extLst>
  </p:cSld>
  <p:clrMapOvr>
    <a:masterClrMapping/>
  </p:clrMapOvr>
</p:sldLayout>
</file>

<file path=ppt/slideLayouts/slideLayout8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1E49A555-5B5F-4144-91CA-33BCC84C87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6581348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925525"/>
      </p:ext>
    </p:extLst>
  </p:cSld>
  <p:clrMapOvr>
    <a:masterClrMapping/>
  </p:clrMapOvr>
</p:sldLayout>
</file>

<file path=ppt/slideLayouts/slideLayout8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5DEA0A78-83CE-C647-BC9E-701A2E6E68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16844328"/>
      </p:ext>
    </p:extLst>
  </p:cSld>
  <p:clrMapOvr>
    <a:masterClrMapping/>
  </p:clrMapOvr>
</p:sldLayout>
</file>

<file path=ppt/slideLayouts/slideLayout8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9ED7E888-C58F-7942-BBD3-B4F1B91860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01381263"/>
      </p:ext>
    </p:extLst>
  </p:cSld>
  <p:clrMapOvr>
    <a:masterClrMapping/>
  </p:clrMapOvr>
</p:sldLayout>
</file>

<file path=ppt/slideLayouts/slideLayout8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0830EE47-ECD5-3447-9D84-1D1A146AA1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3933864"/>
      </p:ext>
    </p:extLst>
  </p:cSld>
  <p:clrMapOvr>
    <a:masterClrMapping/>
  </p:clrMapOvr>
</p:sldLayout>
</file>

<file path=ppt/slideLayouts/slideLayout8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14293F3-32C6-9F46-9AEF-D523261159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19381918"/>
      </p:ext>
    </p:extLst>
  </p:cSld>
  <p:clrMapOvr>
    <a:masterClrMapping/>
  </p:clrMapOvr>
</p:sldLayout>
</file>

<file path=ppt/slideLayouts/slideLayout8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27224F4-D892-7142-90D7-87DD429D19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9947138"/>
      </p:ext>
    </p:extLst>
  </p:cSld>
  <p:clrMapOvr>
    <a:masterClrMapping/>
  </p:clrMapOvr>
</p:sldLayout>
</file>

<file path=ppt/slideLayouts/slideLayout8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67016F6E-AC5D-424D-9083-1E0B635D8F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29373504"/>
      </p:ext>
    </p:extLst>
  </p:cSld>
  <p:clrMapOvr>
    <a:masterClrMapping/>
  </p:clrMapOvr>
</p:sldLayout>
</file>

<file path=ppt/slideLayouts/slideLayout8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3476E79A-5C37-FC49-B215-CB8DFCE8F2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22993452"/>
      </p:ext>
    </p:extLst>
  </p:cSld>
  <p:clrMapOvr>
    <a:masterClrMapping/>
  </p:clrMapOvr>
</p:sldLayout>
</file>

<file path=ppt/slideLayouts/slideLayout8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A98F0CA9-A9AA-3F4B-BA30-DDC39D48C2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10593398"/>
      </p:ext>
    </p:extLst>
  </p:cSld>
  <p:clrMapOvr>
    <a:masterClrMapping/>
  </p:clrMapOvr>
</p:sldLayout>
</file>

<file path=ppt/slideLayouts/slideLayout8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">
            <a:extLst>
              <a:ext uri="{FF2B5EF4-FFF2-40B4-BE49-F238E27FC236}">
                <a16:creationId xmlns:a16="http://schemas.microsoft.com/office/drawing/2014/main" id="{7AD4CE27-F21D-D947-8E5B-457329D329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F953F551-5FC2-684C-A440-503422401EFD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56933452"/>
      </p:ext>
    </p:extLst>
  </p:cSld>
  <p:clrMapOvr>
    <a:masterClrMapping/>
  </p:clrMapOvr>
</p:sldLayout>
</file>

<file path=ppt/slideLayouts/slideLayout8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2FF06775-C6CD-F545-9677-745C6B6166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1374027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604449"/>
      </p:ext>
    </p:extLst>
  </p:cSld>
  <p:clrMapOvr>
    <a:masterClrMapping/>
  </p:clrMapOvr>
</p:sldLayout>
</file>

<file path=ppt/slideLayouts/slideLayout8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D9632229-F869-504C-A4D9-A4A017CE0C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26769641"/>
      </p:ext>
    </p:extLst>
  </p:cSld>
  <p:clrMapOvr>
    <a:masterClrMapping/>
  </p:clrMapOvr>
</p:sldLayout>
</file>

<file path=ppt/slideLayouts/slideLayout8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379F0390-5AFA-FF49-9250-0DA8094B24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78196334"/>
      </p:ext>
    </p:extLst>
  </p:cSld>
  <p:clrMapOvr>
    <a:masterClrMapping/>
  </p:clrMapOvr>
</p:sldLayout>
</file>

<file path=ppt/slideLayouts/slideLayout8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FA55EA42-A045-234F-9E4A-E25B0C24A2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32181331"/>
      </p:ext>
    </p:extLst>
  </p:cSld>
  <p:clrMapOvr>
    <a:masterClrMapping/>
  </p:clrMapOvr>
</p:sldLayout>
</file>

<file path=ppt/slideLayouts/slideLayout8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4AA963EE-F072-2A40-A01A-B0CDE14E6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10120154"/>
      </p:ext>
    </p:extLst>
  </p:cSld>
  <p:clrMapOvr>
    <a:masterClrMapping/>
  </p:clrMapOvr>
</p:sldLayout>
</file>

<file path=ppt/slideLayouts/slideLayout8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18CAA78C-0484-1447-8A55-CDCE39A3E2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9394082"/>
      </p:ext>
    </p:extLst>
  </p:cSld>
  <p:clrMapOvr>
    <a:masterClrMapping/>
  </p:clrMapOvr>
</p:sldLayout>
</file>

<file path=ppt/slideLayouts/slideLayout8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C5DAFC61-B685-D442-8E37-A7214BFB55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38106881"/>
      </p:ext>
    </p:extLst>
  </p:cSld>
  <p:clrMapOvr>
    <a:masterClrMapping/>
  </p:clrMapOvr>
</p:sldLayout>
</file>

<file path=ppt/slideLayouts/slideLayout8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F680EB45-1DCB-134A-9748-41CA879309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79065132"/>
      </p:ext>
    </p:extLst>
  </p:cSld>
  <p:clrMapOvr>
    <a:masterClrMapping/>
  </p:clrMapOvr>
</p:sldLayout>
</file>

<file path=ppt/slideLayouts/slideLayout8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B1F665F4-B87E-6E45-8E54-CDB1779B54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66793844"/>
      </p:ext>
    </p:extLst>
  </p:cSld>
  <p:clrMapOvr>
    <a:masterClrMapping/>
  </p:clrMapOvr>
</p:sldLayout>
</file>

<file path=ppt/slideLayouts/slideLayout8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1573934"/>
      </p:ext>
    </p:extLst>
  </p:cSld>
  <p:clrMapOvr>
    <a:masterClrMapping/>
  </p:clrMapOvr>
</p:sldLayout>
</file>

<file path=ppt/slideLayouts/slideLayout8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3504DF36-199C-A448-8F24-2A53481C62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07680107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14793"/>
      </p:ext>
    </p:extLst>
  </p:cSld>
  <p:clrMapOvr>
    <a:masterClrMapping/>
  </p:clrMapOvr>
</p:sldLayout>
</file>

<file path=ppt/slideLayouts/slideLayout8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928" y="3083847"/>
            <a:ext cx="1730144" cy="690309"/>
          </a:xfrm>
          <a:prstGeom prst="rect">
            <a:avLst/>
          </a:prstGeom>
        </p:spPr>
      </p:pic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6FBF1AD6-23D2-A24F-A228-C9D4EAB52C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728313690"/>
      </p:ext>
    </p:extLst>
  </p:cSld>
  <p:clrMapOvr>
    <a:masterClrMapping/>
  </p:clrMapOvr>
</p:sldLayout>
</file>

<file path=ppt/slideLayouts/slideLayout8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326066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989521"/>
      </p:ext>
    </p:extLst>
  </p:cSld>
  <p:clrMapOvr>
    <a:masterClrMapping/>
  </p:clrMapOvr>
</p:sldLayout>
</file>

<file path=ppt/slideLayouts/slideLayout8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508864"/>
      </p:ext>
    </p:extLst>
  </p:cSld>
  <p:clrMapOvr>
    <a:masterClrMapping/>
  </p:clrMapOvr>
</p:sldLayout>
</file>

<file path=ppt/slideLayouts/slideLayout8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© 2019 IBM Corporation
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536944"/>
      </p:ext>
    </p:extLst>
  </p:cSld>
  <p:clrMapOvr>
    <a:masterClrMapping/>
  </p:clrMapOvr>
</p:sldLayout>
</file>

<file path=ppt/slideLayouts/slideLayout8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1165224"/>
      </p:ext>
    </p:extLst>
  </p:cSld>
  <p:clrMapOvr>
    <a:masterClrMapping/>
  </p:clrMapOvr>
</p:sldLayout>
</file>

<file path=ppt/slideLayouts/slideLayout8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7300075"/>
      </p:ext>
    </p:extLst>
  </p:cSld>
  <p:clrMapOvr>
    <a:masterClrMapping/>
  </p:clrMapOvr>
</p:sldLayout>
</file>

<file path=ppt/slideLayouts/slideLayout8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3561504339"/>
      </p:ext>
    </p:extLst>
  </p:cSld>
  <p:clrMapOvr>
    <a:masterClrMapping/>
  </p:clrMapOvr>
</p:sldLayout>
</file>

<file path=ppt/slideLayouts/slideLayout8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754477430"/>
      </p:ext>
    </p:extLst>
  </p:cSld>
  <p:clrMapOvr>
    <a:masterClrMapping/>
  </p:clrMapOvr>
</p:sldLayout>
</file>

<file path=ppt/slideLayouts/slideLayout8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6663964"/>
      </p:ext>
    </p:extLst>
  </p:cSld>
  <p:clrMapOvr>
    <a:masterClrMapping/>
  </p:clrMapOvr>
</p:sldLayout>
</file>

<file path=ppt/slideLayouts/slideLayout8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32168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93798"/>
      </p:ext>
    </p:extLst>
  </p:cSld>
  <p:clrMapOvr>
    <a:masterClrMapping/>
  </p:clrMapOvr>
</p:sldLayout>
</file>

<file path=ppt/slideLayouts/slideLayout8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945285"/>
      </p:ext>
    </p:extLst>
  </p:cSld>
  <p:clrMapOvr>
    <a:masterClrMapping/>
  </p:clrMapOvr>
</p:sldLayout>
</file>

<file path=ppt/slideLayouts/slideLayout8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161362"/>
      </p:ext>
    </p:extLst>
  </p:cSld>
  <p:clrMapOvr>
    <a:masterClrMapping/>
  </p:clrMapOvr>
</p:sldLayout>
</file>

<file path=ppt/slideLayouts/slideLayout8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715415"/>
      </p:ext>
    </p:extLst>
  </p:cSld>
  <p:clrMapOvr>
    <a:masterClrMapping/>
  </p:clrMapOvr>
</p:sldLayout>
</file>

<file path=ppt/slideLayouts/slideLayout8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178775"/>
      </p:ext>
    </p:extLst>
  </p:cSld>
  <p:clrMapOvr>
    <a:masterClrMapping/>
  </p:clrMapOvr>
</p:sldLayout>
</file>

<file path=ppt/slideLayouts/slideLayout8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747169"/>
      </p:ext>
    </p:extLst>
  </p:cSld>
  <p:clrMapOvr>
    <a:masterClrMapping/>
  </p:clrMapOvr>
</p:sldLayout>
</file>

<file path=ppt/slideLayouts/slideLayout8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71305"/>
      </p:ext>
    </p:extLst>
  </p:cSld>
  <p:clrMapOvr>
    <a:masterClrMapping/>
  </p:clrMapOvr>
</p:sldLayout>
</file>

<file path=ppt/slideLayouts/slideLayout8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4308134"/>
      </p:ext>
    </p:extLst>
  </p:cSld>
  <p:clrMapOvr>
    <a:masterClrMapping/>
  </p:clrMapOvr>
</p:sldLayout>
</file>

<file path=ppt/slideLayouts/slideLayout8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543632340"/>
      </p:ext>
    </p:extLst>
  </p:cSld>
  <p:clrMapOvr>
    <a:masterClrMapping/>
  </p:clrMapOvr>
</p:sldLayout>
</file>

<file path=ppt/slideLayouts/slideLayout8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590583588"/>
      </p:ext>
    </p:extLst>
  </p:cSld>
  <p:clrMapOvr>
    <a:masterClrMapping/>
  </p:clrMapOvr>
</p:sldLayout>
</file>

<file path=ppt/slideLayouts/slideLayout8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58931304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rgbClr val="408BFC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14357"/>
      </p:ext>
    </p:extLst>
  </p:cSld>
  <p:clrMapOvr>
    <a:masterClrMapping/>
  </p:clrMapOvr>
</p:sldLayout>
</file>

<file path=ppt/slideLayouts/slideLayout8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2320720"/>
      </p:ext>
    </p:extLst>
  </p:cSld>
  <p:clrMapOvr>
    <a:masterClrMapping/>
  </p:clrMapOvr>
</p:sldLayout>
</file>

<file path=ppt/slideLayouts/slideLayout8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04331"/>
      </p:ext>
    </p:extLst>
  </p:cSld>
  <p:clrMapOvr>
    <a:masterClrMapping/>
  </p:clrMapOvr>
</p:sldLayout>
</file>

<file path=ppt/slideLayouts/slideLayout8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817337"/>
      </p:ext>
    </p:extLst>
  </p:cSld>
  <p:clrMapOvr>
    <a:masterClrMapping/>
  </p:clrMapOvr>
</p:sldLayout>
</file>

<file path=ppt/slideLayouts/slideLayout8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074805"/>
      </p:ext>
    </p:extLst>
  </p:cSld>
  <p:clrMapOvr>
    <a:masterClrMapping/>
  </p:clrMapOvr>
</p:sldLayout>
</file>

<file path=ppt/slideLayouts/slideLayout8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051435018"/>
      </p:ext>
    </p:extLst>
  </p:cSld>
  <p:clrMapOvr>
    <a:masterClrMapping/>
  </p:clrMapOvr>
</p:sldLayout>
</file>

<file path=ppt/slideLayouts/slideLayout8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644154644"/>
      </p:ext>
    </p:extLst>
  </p:cSld>
  <p:clrMapOvr>
    <a:masterClrMapping/>
  </p:clrMapOvr>
</p:sldLayout>
</file>

<file path=ppt/slideLayouts/slideLayout8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546731"/>
      </p:ext>
    </p:extLst>
  </p:cSld>
  <p:clrMapOvr>
    <a:masterClrMapping/>
  </p:clrMapOvr>
</p:sldLayout>
</file>

<file path=ppt/slideLayouts/slideLayout8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736609"/>
      </p:ext>
    </p:extLst>
  </p:cSld>
  <p:clrMapOvr>
    <a:masterClrMapping/>
  </p:clrMapOvr>
</p:sldLayout>
</file>

<file path=ppt/slideLayouts/slideLayout8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11620"/>
      </p:ext>
    </p:extLst>
  </p:cSld>
  <p:clrMapOvr>
    <a:masterClrMapping/>
  </p:clrMapOvr>
</p:sldLayout>
</file>

<file path=ppt/slideLayouts/slideLayout8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9116746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accent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923460"/>
      </p:ext>
    </p:extLst>
  </p:cSld>
  <p:clrMapOvr>
    <a:masterClrMapping/>
  </p:clrMapOvr>
</p:sldLayout>
</file>

<file path=ppt/slideLayouts/slideLayout8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431478"/>
      </p:ext>
    </p:extLst>
  </p:cSld>
  <p:clrMapOvr>
    <a:masterClrMapping/>
  </p:clrMapOvr>
</p:sldLayout>
</file>

<file path=ppt/slideLayouts/slideLayout8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47458206"/>
      </p:ext>
    </p:extLst>
  </p:cSld>
  <p:clrMapOvr>
    <a:masterClrMapping/>
  </p:clrMapOvr>
</p:sldLayout>
</file>

<file path=ppt/slideLayouts/slideLayout8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4036072071"/>
      </p:ext>
    </p:extLst>
  </p:cSld>
  <p:clrMapOvr>
    <a:masterClrMapping/>
  </p:clrMapOvr>
</p:sldLayout>
</file>

<file path=ppt/slideLayouts/slideLayout8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6029657"/>
      </p:ext>
    </p:extLst>
  </p:cSld>
  <p:clrMapOvr>
    <a:masterClrMapping/>
  </p:clrMapOvr>
</p:sldLayout>
</file>

<file path=ppt/slideLayouts/slideLayout8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© 2019 IBM Corporation
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8994622"/>
      </p:ext>
    </p:extLst>
  </p:cSld>
  <p:clrMapOvr>
    <a:masterClrMapping/>
  </p:clrMapOvr>
</p:sldLayout>
</file>

<file path=ppt/slideLayouts/slideLayout8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30620"/>
      </p:ext>
    </p:extLst>
  </p:cSld>
  <p:clrMapOvr>
    <a:masterClrMapping/>
  </p:clrMapOvr>
</p:sldLayout>
</file>

<file path=ppt/slideLayouts/slideLayout8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blan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Title Text"/>
          <p:cNvSpPr txBox="1">
            <a:spLocks noGrp="1"/>
          </p:cNvSpPr>
          <p:nvPr>
            <p:ph type="title"/>
          </p:nvPr>
        </p:nvSpPr>
        <p:spPr>
          <a:xfrm>
            <a:off x="304800" y="268226"/>
            <a:ext cx="5486400" cy="508001"/>
          </a:xfrm>
          <a:prstGeom prst="rect">
            <a:avLst/>
          </a:prstGeom>
        </p:spPr>
        <p:txBody>
          <a:bodyPr>
            <a:normAutofit/>
          </a:bodyPr>
          <a:lstStyle>
            <a:lvl1pPr defTabSz="609554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0202" y="6463249"/>
            <a:ext cx="127001" cy="127001"/>
          </a:xfrm>
          <a:prstGeom prst="rect">
            <a:avLst/>
          </a:prstGeom>
        </p:spPr>
        <p:txBody>
          <a:bodyPr/>
          <a:lstStyle>
            <a:lvl1pPr defTabSz="914354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6477252"/>
      </p:ext>
    </p:extLst>
  </p:cSld>
  <p:clrMapOvr>
    <a:masterClrMapping/>
  </p:clrMapOvr>
  <p:transition spd="med"/>
</p:sldLayout>
</file>

<file path=ppt/slideLayouts/slideLayout8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2BF3DF0-A4FA-1B4D-A22E-33CA6AF706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799" y="6061578"/>
            <a:ext cx="535808" cy="47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731240"/>
      </p:ext>
    </p:extLst>
  </p:cSld>
  <p:clrMapOvr>
    <a:masterClrMapping/>
  </p:clrMapOvr>
</p:sldLayout>
</file>

<file path=ppt/slideLayouts/slideLayout8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002513"/>
      </p:ext>
    </p:extLst>
  </p:cSld>
  <p:clrMapOvr>
    <a:masterClrMapping/>
  </p:clrMapOvr>
</p:sldLayout>
</file>

<file path=ppt/slideLayouts/slideLayout8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20499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086855"/>
      </p:ext>
    </p:extLst>
  </p:cSld>
  <p:clrMapOvr>
    <a:masterClrMapping/>
  </p:clrMapOvr>
</p:sldLayout>
</file>

<file path=ppt/slideLayouts/slideLayout8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974533"/>
      </p:ext>
    </p:extLst>
  </p:cSld>
  <p:clrMapOvr>
    <a:masterClrMapping/>
  </p:clrMapOvr>
</p:sldLayout>
</file>

<file path=ppt/slideLayouts/slideLayout8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102441"/>
      </p:ext>
    </p:extLst>
  </p:cSld>
  <p:clrMapOvr>
    <a:masterClrMapping/>
  </p:clrMapOvr>
</p:sldLayout>
</file>

<file path=ppt/slideLayouts/slideLayout8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736624"/>
      </p:ext>
    </p:extLst>
  </p:cSld>
  <p:clrMapOvr>
    <a:masterClrMapping/>
  </p:clrMapOvr>
</p:sldLayout>
</file>

<file path=ppt/slideLayouts/slideLayout8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516320"/>
      </p:ext>
    </p:extLst>
  </p:cSld>
  <p:clrMapOvr>
    <a:masterClrMapping/>
  </p:clrMapOvr>
</p:sldLayout>
</file>

<file path=ppt/slideLayouts/slideLayout8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999654"/>
      </p:ext>
    </p:extLst>
  </p:cSld>
  <p:clrMapOvr>
    <a:masterClrMapping/>
  </p:clrMapOvr>
</p:sldLayout>
</file>

<file path=ppt/slideLayouts/slideLayout8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808089"/>
      </p:ext>
    </p:extLst>
  </p:cSld>
  <p:clrMapOvr>
    <a:masterClrMapping/>
  </p:clrMapOvr>
</p:sldLayout>
</file>

<file path=ppt/slideLayouts/slideLayout8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296618"/>
      </p:ext>
    </p:extLst>
  </p:cSld>
  <p:clrMapOvr>
    <a:masterClrMapping/>
  </p:clrMapOvr>
</p:sldLayout>
</file>

<file path=ppt/slideLayouts/slideLayout8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861950"/>
      </p:ext>
    </p:extLst>
  </p:cSld>
  <p:clrMapOvr>
    <a:masterClrMapping/>
  </p:clrMapOvr>
</p:sldLayout>
</file>

<file path=ppt/slideLayouts/slideLayout8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708683"/>
      </p:ext>
    </p:extLst>
  </p:cSld>
  <p:clrMapOvr>
    <a:masterClrMapping/>
  </p:clrMapOvr>
</p:sldLayout>
</file>

<file path=ppt/slideLayouts/slideLayout8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19206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332526"/>
      </p:ext>
    </p:extLst>
  </p:cSld>
  <p:clrMapOvr>
    <a:masterClrMapping/>
  </p:clrMapOvr>
</p:sldLayout>
</file>

<file path=ppt/slideLayouts/slideLayout8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760949"/>
      </p:ext>
    </p:extLst>
  </p:cSld>
  <p:clrMapOvr>
    <a:masterClrMapping/>
  </p:clrMapOvr>
</p:sldLayout>
</file>

<file path=ppt/slideLayouts/slideLayout8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144928"/>
      </p:ext>
    </p:extLst>
  </p:cSld>
  <p:clrMapOvr>
    <a:masterClrMapping/>
  </p:clrMapOvr>
</p:sldLayout>
</file>

<file path=ppt/slideLayouts/slideLayout8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01922"/>
      </p:ext>
    </p:extLst>
  </p:cSld>
  <p:clrMapOvr>
    <a:masterClrMapping/>
  </p:clrMapOvr>
</p:sldLayout>
</file>

<file path=ppt/slideLayouts/slideLayout8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092422"/>
      </p:ext>
    </p:extLst>
  </p:cSld>
  <p:clrMapOvr>
    <a:masterClrMapping/>
  </p:clrMapOvr>
</p:sldLayout>
</file>

<file path=ppt/slideLayouts/slideLayout8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794553"/>
      </p:ext>
    </p:extLst>
  </p:cSld>
  <p:clrMapOvr>
    <a:masterClrMapping/>
  </p:clrMapOvr>
</p:sldLayout>
</file>

<file path=ppt/slideLayouts/slideLayout8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054697"/>
      </p:ext>
    </p:extLst>
  </p:cSld>
  <p:clrMapOvr>
    <a:masterClrMapping/>
  </p:clrMapOvr>
</p:sldLayout>
</file>

<file path=ppt/slideLayouts/slideLayout8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949293"/>
      </p:ext>
    </p:extLst>
  </p:cSld>
  <p:clrMapOvr>
    <a:masterClrMapping/>
  </p:clrMapOvr>
</p:sldLayout>
</file>

<file path=ppt/slideLayouts/slideLayout8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865135"/>
      </p:ext>
    </p:extLst>
  </p:cSld>
  <p:clrMapOvr>
    <a:masterClrMapping/>
  </p:clrMapOvr>
</p:sldLayout>
</file>

<file path=ppt/slideLayouts/slideLayout8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89" y="268818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228216"/>
      </p:ext>
    </p:extLst>
  </p:cSld>
  <p:clrMapOvr>
    <a:masterClrMapping/>
  </p:clrMapOvr>
</p:sldLayout>
</file>

<file path=ppt/slideLayouts/slideLayout8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375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58802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67108"/>
      </p:ext>
    </p:extLst>
  </p:cSld>
  <p:clrMapOvr>
    <a:masterClrMapping/>
  </p:clrMapOvr>
</p:sldLayout>
</file>

<file path=ppt/slideLayouts/slideLayout9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65467"/>
      </p:ext>
    </p:extLst>
  </p:cSld>
  <p:clrMapOvr>
    <a:masterClrMapping/>
  </p:clrMapOvr>
</p:sldLayout>
</file>

<file path=ppt/slideLayouts/slideLayout9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713801"/>
      </p:ext>
    </p:extLst>
  </p:cSld>
  <p:clrMapOvr>
    <a:masterClrMapping/>
  </p:clrMapOvr>
</p:sldLayout>
</file>

<file path=ppt/slideLayouts/slideLayout9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712162"/>
      </p:ext>
    </p:extLst>
  </p:cSld>
  <p:clrMapOvr>
    <a:masterClrMapping/>
  </p:clrMapOvr>
</p:sldLayout>
</file>

<file path=ppt/slideLayouts/slideLayout9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995279"/>
      </p:ext>
    </p:extLst>
  </p:cSld>
  <p:clrMapOvr>
    <a:masterClrMapping/>
  </p:clrMapOvr>
</p:sldLayout>
</file>

<file path=ppt/slideLayouts/slideLayout9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083044"/>
      </p:ext>
    </p:extLst>
  </p:cSld>
  <p:clrMapOvr>
    <a:masterClrMapping/>
  </p:clrMapOvr>
</p:sldLayout>
</file>

<file path=ppt/slideLayouts/slideLayout9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850656"/>
      </p:ext>
    </p:extLst>
  </p:cSld>
  <p:clrMapOvr>
    <a:masterClrMapping/>
  </p:clrMapOvr>
</p:sldLayout>
</file>

<file path=ppt/slideLayouts/slideLayout9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037267"/>
      </p:ext>
    </p:extLst>
  </p:cSld>
  <p:clrMapOvr>
    <a:masterClrMapping/>
  </p:clrMapOvr>
</p:sldLayout>
</file>

<file path=ppt/slideLayouts/slideLayout9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713593"/>
      </p:ext>
    </p:extLst>
  </p:cSld>
  <p:clrMapOvr>
    <a:masterClrMapping/>
  </p:clrMapOvr>
</p:sldLayout>
</file>

<file path=ppt/slideLayouts/slideLayout9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  <p:sp>
        <p:nvSpPr>
          <p:cNvPr id="16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096000"/>
            <a:ext cx="2514600" cy="40386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66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7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8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792ACC-AB25-6F49-A416-FC5827CE0A11}"/>
              </a:ext>
            </a:extLst>
          </p:cNvPr>
          <p:cNvSpPr txBox="1"/>
          <p:nvPr userDrawn="1"/>
        </p:nvSpPr>
        <p:spPr>
          <a:xfrm>
            <a:off x="2594658" y="6684380"/>
            <a:ext cx="0" cy="0"/>
          </a:xfrm>
          <a:prstGeom prst="rect">
            <a:avLst/>
          </a:prstGeom>
        </p:spPr>
        <p:txBody>
          <a:bodyPr wrap="none" lIns="76200" tIns="38100" rIns="76200" bIns="38100" rtlCol="0">
            <a:noAutofit/>
          </a:bodyPr>
          <a:lstStyle/>
          <a:p>
            <a:pPr>
              <a:lnSpc>
                <a:spcPct val="105000"/>
              </a:lnSpc>
              <a:spcBef>
                <a:spcPts val="833"/>
              </a:spcBef>
            </a:pPr>
            <a:endParaRPr lang="en-US" sz="1667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928208"/>
      </p:ext>
    </p:extLst>
  </p:cSld>
  <p:clrMapOvr>
    <a:masterClrMapping/>
  </p:clrMapOvr>
</p:sldLayout>
</file>

<file path=ppt/slideLayouts/slideLayout9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096000"/>
            <a:ext cx="2514601" cy="40386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37814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128633"/>
      </p:ext>
    </p:extLst>
  </p:cSld>
  <p:clrMapOvr>
    <a:masterClrMapping/>
  </p:clrMapOvr>
</p:sldLayout>
</file>

<file path=ppt/slideLayouts/slideLayout9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096000"/>
            <a:ext cx="2514600" cy="40386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</p:spTree>
    <p:extLst>
      <p:ext uri="{BB962C8B-B14F-4D97-AF65-F5344CB8AC3E}">
        <p14:creationId xmlns:p14="http://schemas.microsoft.com/office/powerpoint/2010/main" val="1943944710"/>
      </p:ext>
    </p:extLst>
  </p:cSld>
  <p:clrMapOvr>
    <a:masterClrMapping/>
  </p:clrMapOvr>
</p:sldLayout>
</file>

<file path=ppt/slideLayouts/slideLayout9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-10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solidFill>
                <a:schemeClr val="bg2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79048" y="6118860"/>
            <a:ext cx="5486400" cy="381000"/>
          </a:xfrm>
        </p:spPr>
        <p:txBody>
          <a:bodyPr tIns="0" anchor="b"/>
          <a:lstStyle>
            <a:lvl1pPr>
              <a:defRPr sz="667" b="0">
                <a:solidFill>
                  <a:schemeClr val="bg2"/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3" name="Footer Placeholder 3"/>
          <p:cNvSpPr txBox="1">
            <a:spLocks/>
          </p:cNvSpPr>
          <p:nvPr userDrawn="1"/>
        </p:nvSpPr>
        <p:spPr>
          <a:xfrm>
            <a:off x="7620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© Copyright IBM Corporation 2020               </a:t>
            </a:r>
          </a:p>
        </p:txBody>
      </p: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72" name="Content Placeholder 2"/>
          <p:cNvSpPr>
            <a:spLocks noGrp="1"/>
          </p:cNvSpPr>
          <p:nvPr>
            <p:ph idx="1"/>
          </p:nvPr>
        </p:nvSpPr>
        <p:spPr>
          <a:xfrm>
            <a:off x="379048" y="1714500"/>
            <a:ext cx="5486400" cy="4381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3" name="Content Placeholder 2"/>
          <p:cNvSpPr>
            <a:spLocks noGrp="1"/>
          </p:cNvSpPr>
          <p:nvPr>
            <p:ph idx="13"/>
          </p:nvPr>
        </p:nvSpPr>
        <p:spPr>
          <a:xfrm>
            <a:off x="6324600" y="1714500"/>
            <a:ext cx="5486400" cy="4381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10" y="6515119"/>
            <a:ext cx="471765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01673"/>
      </p:ext>
    </p:extLst>
  </p:cSld>
  <p:clrMapOvr>
    <a:masterClrMapping/>
  </p:clrMapOvr>
</p:sldLayout>
</file>

<file path=ppt/slideLayouts/slideLayout9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98" y="571500"/>
            <a:ext cx="11430000" cy="952500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605655"/>
      </p:ext>
    </p:extLst>
  </p:cSld>
  <p:clrMapOvr>
    <a:masterClrMapping/>
  </p:clrMapOvr>
</p:sldLayout>
</file>

<file path=ppt/slideLayouts/slideLayout9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714500"/>
            <a:ext cx="1219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379048" y="6118860"/>
            <a:ext cx="5486400" cy="38100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3" name="Footer Placeholder 3"/>
          <p:cNvSpPr txBox="1">
            <a:spLocks/>
          </p:cNvSpPr>
          <p:nvPr userDrawn="1"/>
        </p:nvSpPr>
        <p:spPr>
          <a:xfrm>
            <a:off x="7620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© Copyright IBM Corporation 2020               </a:t>
            </a:r>
          </a:p>
        </p:txBody>
      </p: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24" name="Content Placeholder 2"/>
          <p:cNvSpPr>
            <a:spLocks noGrp="1"/>
          </p:cNvSpPr>
          <p:nvPr>
            <p:ph idx="1"/>
          </p:nvPr>
        </p:nvSpPr>
        <p:spPr>
          <a:xfrm>
            <a:off x="379048" y="1714500"/>
            <a:ext cx="11430000" cy="4381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870845"/>
      </p:ext>
    </p:extLst>
  </p:cSld>
  <p:clrMapOvr>
    <a:masterClrMapping/>
  </p:clrMapOvr>
</p:sldLayout>
</file>

<file path=ppt/slideLayouts/slideLayout9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prstGeom prst="rect">
            <a:avLst/>
          </a:prstGeom>
          <a:solidFill>
            <a:schemeClr val="bg2"/>
          </a:solidFill>
        </p:spPr>
        <p:txBody>
          <a:bodyPr lIns="4572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 txBox="1">
            <a:spLocks/>
          </p:cNvSpPr>
          <p:nvPr userDrawn="1"/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190500" tIns="167640" rIns="190500" bIns="190500" rtlCol="0" anchor="t" anchorCtr="0">
            <a:noAutofit/>
          </a:bodyPr>
          <a:lstStyle>
            <a:lvl1pPr algn="l" defTabSz="7308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36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sz="3197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5486400" cy="2286000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1333" b="0" i="0">
                <a:solidFill>
                  <a:schemeClr val="accent1">
                    <a:lumMod val="40000"/>
                    <a:lumOff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prstGeom prst="rect">
            <a:avLst/>
          </a:prstGeom>
          <a:noFill/>
        </p:spPr>
        <p:txBody>
          <a:bodyPr lIns="2286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prstGeom prst="rect">
            <a:avLst/>
          </a:prstGeom>
          <a:solidFill>
            <a:schemeClr val="bg2"/>
          </a:solidFill>
        </p:spPr>
        <p:txBody>
          <a:bodyPr lIns="2286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7"/>
          </p:nvPr>
        </p:nvSpPr>
        <p:spPr>
          <a:xfrm>
            <a:off x="9144000" y="3429000"/>
            <a:ext cx="3048000" cy="3429000"/>
          </a:xfrm>
          <a:prstGeom prst="rect">
            <a:avLst/>
          </a:prstGeom>
          <a:solidFill>
            <a:schemeClr val="tx1"/>
          </a:solidFill>
        </p:spPr>
        <p:txBody>
          <a:bodyPr lIns="2286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10" y="6515120"/>
            <a:ext cx="471765" cy="190501"/>
          </a:xfrm>
          <a:prstGeom prst="rect">
            <a:avLst/>
          </a:prstGeom>
        </p:spPr>
      </p:pic>
      <p:sp>
        <p:nvSpPr>
          <p:cNvPr id="19" name="Content Placeholder 9"/>
          <p:cNvSpPr>
            <a:spLocks noGrp="1"/>
          </p:cNvSpPr>
          <p:nvPr>
            <p:ph sz="quarter" idx="19"/>
          </p:nvPr>
        </p:nvSpPr>
        <p:spPr>
          <a:xfrm>
            <a:off x="3048000" y="3429000"/>
            <a:ext cx="3048000" cy="3429000"/>
          </a:xfrm>
          <a:prstGeom prst="rect">
            <a:avLst/>
          </a:prstGeom>
          <a:noFill/>
        </p:spPr>
        <p:txBody>
          <a:bodyPr lIns="2286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20"/>
          </p:nvPr>
        </p:nvSpPr>
        <p:spPr>
          <a:xfrm>
            <a:off x="6096000" y="3429000"/>
            <a:ext cx="3048000" cy="3429000"/>
          </a:xfrm>
          <a:prstGeom prst="rect">
            <a:avLst/>
          </a:prstGeom>
          <a:solidFill>
            <a:schemeClr val="bg2"/>
          </a:solidFill>
        </p:spPr>
        <p:txBody>
          <a:bodyPr lIns="2286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7FDFA15-57B0-7C48-8E19-F699BF4505B1}" type="slidenum">
              <a:rPr lang="en-US" sz="667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‹#›</a:t>
            </a:fld>
            <a:endParaRPr lang="en-US" sz="667" b="0" i="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0" name="Text Placehold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381000" y="6118860"/>
            <a:ext cx="2514600" cy="381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marL="0" lvl="0">
              <a:tabLst/>
            </a:pPr>
            <a:r>
              <a:rPr lang="en-US" dirty="0"/>
              <a:t>Source: Edit source here</a:t>
            </a:r>
          </a:p>
        </p:txBody>
      </p:sp>
      <p:sp>
        <p:nvSpPr>
          <p:cNvPr id="18" name="Footer Placeholder 3"/>
          <p:cNvSpPr txBox="1">
            <a:spLocks/>
          </p:cNvSpPr>
          <p:nvPr userDrawn="1"/>
        </p:nvSpPr>
        <p:spPr>
          <a:xfrm>
            <a:off x="7620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© Copyright IBM Corporation 2018               </a:t>
            </a:r>
          </a:p>
        </p:txBody>
      </p:sp>
      <p:sp>
        <p:nvSpPr>
          <p:cNvPr id="24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</p:spTree>
    <p:extLst>
      <p:ext uri="{BB962C8B-B14F-4D97-AF65-F5344CB8AC3E}">
        <p14:creationId xmlns:p14="http://schemas.microsoft.com/office/powerpoint/2010/main" val="3637575619"/>
      </p:ext>
    </p:extLst>
  </p:cSld>
  <p:clrMapOvr>
    <a:masterClrMapping/>
  </p:clrMapOvr>
</p:sldLayout>
</file>

<file path=ppt/slideLayouts/slideLayout9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ACAD8B-F1CB-8441-8733-0A7EA80F1D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56299" y="542330"/>
            <a:ext cx="5727700" cy="49149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/>
        </p:nvPicPr>
        <p:blipFill>
          <a:blip r:embed="rId4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320061"/>
            <a:ext cx="695452" cy="2819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80913" y="6112935"/>
            <a:ext cx="2160569" cy="627264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56F9C9-256E-194E-B585-8931573227CB}"/>
              </a:ext>
            </a:extLst>
          </p:cNvPr>
          <p:cNvSpPr txBox="1">
            <a:spLocks/>
          </p:cNvSpPr>
          <p:nvPr userDrawn="1"/>
        </p:nvSpPr>
        <p:spPr>
          <a:xfrm>
            <a:off x="1828800" y="652674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685800" rtl="0" eaLnBrk="1" latinLnBrk="0" hangingPunct="1">
              <a:defRPr sz="8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IBM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715523"/>
      </p:ext>
    </p:extLst>
  </p:cSld>
  <p:clrMapOvr>
    <a:masterClrMapping/>
  </p:clrMapOvr>
</p:sldLayout>
</file>

<file path=ppt/slideLayouts/slideLayout9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314757"/>
      </p:ext>
    </p:extLst>
  </p:cSld>
  <p:clrMapOvr>
    <a:masterClrMapping/>
  </p:clrMapOvr>
</p:sldLayout>
</file>

<file path=ppt/slideLayouts/slideLayout9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409682"/>
      </p:ext>
    </p:extLst>
  </p:cSld>
  <p:clrMapOvr>
    <a:masterClrMapping/>
  </p:clrMapOvr>
</p:sldLayout>
</file>

<file path=ppt/slideLayouts/slideLayout9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7486284"/>
      </p:ext>
    </p:extLst>
  </p:cSld>
  <p:clrMapOvr>
    <a:masterClrMapping/>
  </p:clrMapOvr>
</p:sldLayout>
</file>

<file path=ppt/slideLayouts/slideLayout9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6018018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494856"/>
      </p:ext>
    </p:extLst>
  </p:cSld>
  <p:clrMapOvr>
    <a:masterClrMapping/>
  </p:clrMapOvr>
</p:sldLayout>
</file>

<file path=ppt/slideLayouts/slideLayout9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503390"/>
      </p:ext>
    </p:extLst>
  </p:cSld>
  <p:clrMapOvr>
    <a:masterClrMapping/>
  </p:clrMapOvr>
</p:sldLayout>
</file>

<file path=ppt/slideLayouts/slideLayout9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322933"/>
      </p:ext>
    </p:extLst>
  </p:cSld>
  <p:clrMapOvr>
    <a:masterClrMapping/>
  </p:clrMapOvr>
</p:sldLayout>
</file>

<file path=ppt/slideLayouts/slideLayout9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5385658"/>
      </p:ext>
    </p:extLst>
  </p:cSld>
  <p:clrMapOvr>
    <a:masterClrMapping/>
  </p:clrMapOvr>
</p:sldLayout>
</file>

<file path=ppt/slideLayouts/slideLayout9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01614"/>
      </p:ext>
    </p:extLst>
  </p:cSld>
  <p:clrMapOvr>
    <a:masterClrMapping/>
  </p:clrMapOvr>
</p:sldLayout>
</file>

<file path=ppt/slideLayouts/slideLayout9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952561"/>
      </p:ext>
    </p:extLst>
  </p:cSld>
  <p:clrMapOvr>
    <a:masterClrMapping/>
  </p:clrMapOvr>
</p:sldLayout>
</file>

<file path=ppt/slideLayouts/slideLayout9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254258"/>
      </p:ext>
    </p:extLst>
  </p:cSld>
  <p:clrMapOvr>
    <a:masterClrMapping/>
  </p:clrMapOvr>
</p:sldLayout>
</file>

<file path=ppt/slideLayouts/slideLayout9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846838"/>
      </p:ext>
    </p:extLst>
  </p:cSld>
  <p:clrMapOvr>
    <a:masterClrMapping/>
  </p:clrMapOvr>
</p:sldLayout>
</file>

<file path=ppt/slideLayouts/slideLayout9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21934825"/>
      </p:ext>
    </p:extLst>
  </p:cSld>
  <p:clrMapOvr>
    <a:masterClrMapping/>
  </p:clrMapOvr>
</p:sldLayout>
</file>

<file path=ppt/slideLayouts/slideLayout9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74353883"/>
      </p:ext>
    </p:extLst>
  </p:cSld>
  <p:clrMapOvr>
    <a:masterClrMapping/>
  </p:clrMapOvr>
</p:sldLayout>
</file>

<file path=ppt/slideLayouts/slideLayout9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21886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120590"/>
      </p:ext>
    </p:extLst>
  </p:cSld>
  <p:clrMapOvr>
    <a:masterClrMapping/>
  </p:clrMapOvr>
</p:sldLayout>
</file>

<file path=ppt/slideLayouts/slideLayout9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3088605"/>
      </p:ext>
    </p:extLst>
  </p:cSld>
  <p:clrMapOvr>
    <a:masterClrMapping/>
  </p:clrMapOvr>
</p:sldLayout>
</file>

<file path=ppt/slideLayouts/slideLayout9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75261848"/>
      </p:ext>
    </p:extLst>
  </p:cSld>
  <p:clrMapOvr>
    <a:masterClrMapping/>
  </p:clrMapOvr>
</p:sldLayout>
</file>

<file path=ppt/slideLayouts/slideLayout9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03409"/>
      </p:ext>
    </p:extLst>
  </p:cSld>
  <p:clrMapOvr>
    <a:masterClrMapping/>
  </p:clrMapOvr>
</p:sldLayout>
</file>

<file path=ppt/slideLayouts/slideLayout9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28600" y="6526747"/>
            <a:ext cx="2743200" cy="182880"/>
          </a:xfrm>
        </p:spPr>
        <p:txBody>
          <a:bodyPr/>
          <a:lstStyle>
            <a:lvl1pPr algn="l">
              <a:defRPr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6C9C2355-BF17-E54C-BDCA-C0B98D183BF4}"/>
              </a:ext>
            </a:extLst>
          </p:cNvPr>
          <p:cNvSpPr txBox="1">
            <a:spLocks/>
          </p:cNvSpPr>
          <p:nvPr userDrawn="1"/>
        </p:nvSpPr>
        <p:spPr>
          <a:xfrm>
            <a:off x="1828800" y="652674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685800" rtl="0" eaLnBrk="1" latinLnBrk="0" hangingPunct="1">
              <a:defRPr sz="8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IBM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545115"/>
      </p:ext>
    </p:extLst>
  </p:cSld>
  <p:clrMapOvr>
    <a:masterClrMapping/>
  </p:clrMapOvr>
</p:sldLayout>
</file>

<file path=ppt/slideLayouts/slideLayout9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56033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6314127"/>
      </p:ext>
    </p:extLst>
  </p:cSld>
  <p:clrMapOvr>
    <a:masterClrMapping/>
  </p:clrMapOvr>
</p:sldLayout>
</file>

<file path=ppt/slideLayouts/slideLayout9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706396"/>
      </p:ext>
    </p:extLst>
  </p:cSld>
  <p:clrMapOvr>
    <a:masterClrMapping/>
  </p:clrMapOvr>
</p:sldLayout>
</file>

<file path=ppt/slideLayouts/slideLayout9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749819"/>
      </p:ext>
    </p:extLst>
  </p:cSld>
  <p:clrMapOvr>
    <a:masterClrMapping/>
  </p:clrMapOvr>
</p:sldLayout>
</file>

<file path=ppt/slideLayouts/slideLayout9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90493"/>
      </p:ext>
    </p:extLst>
  </p:cSld>
  <p:clrMapOvr>
    <a:masterClrMapping/>
  </p:clrMapOvr>
</p:sldLayout>
</file>

<file path=ppt/slideLayouts/slideLayout9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595055"/>
      </p:ext>
    </p:extLst>
  </p:cSld>
  <p:clrMapOvr>
    <a:masterClrMapping/>
  </p:clrMapOvr>
</p:sldLayout>
</file>

<file path=ppt/slideLayouts/slideLayout9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97236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33702"/>
      </p:ext>
    </p:extLst>
  </p:cSld>
  <p:clrMapOvr>
    <a:masterClrMapping/>
  </p:clrMapOvr>
</p:sldLayout>
</file>

<file path=ppt/slideLayouts/slideLayout9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761311"/>
      </p:ext>
    </p:extLst>
  </p:cSld>
  <p:clrMapOvr>
    <a:masterClrMapping/>
  </p:clrMapOvr>
</p:sldLayout>
</file>

<file path=ppt/slideLayouts/slideLayout9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302558"/>
      </p:ext>
    </p:extLst>
  </p:cSld>
  <p:clrMapOvr>
    <a:masterClrMapping/>
  </p:clrMapOvr>
</p:sldLayout>
</file>

<file path=ppt/slideLayouts/slideLayout9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677611"/>
      </p:ext>
    </p:extLst>
  </p:cSld>
  <p:clrMapOvr>
    <a:masterClrMapping/>
  </p:clrMapOvr>
</p:sldLayout>
</file>

<file path=ppt/slideLayouts/slideLayout9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3161361"/>
      </p:ext>
    </p:extLst>
  </p:cSld>
  <p:clrMapOvr>
    <a:masterClrMapping/>
  </p:clrMapOvr>
</p:sldLayout>
</file>

<file path=ppt/slideLayouts/slideLayout9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54615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22087"/>
      </p:ext>
    </p:extLst>
  </p:cSld>
  <p:clrMapOvr>
    <a:masterClrMapping/>
  </p:clrMapOvr>
</p:sldLayout>
</file>

<file path=ppt/slideLayouts/slideLayout9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226815453"/>
      </p:ext>
    </p:extLst>
  </p:cSld>
  <p:clrMapOvr>
    <a:masterClrMapping/>
  </p:clrMapOvr>
</p:sldLayout>
</file>

<file path=ppt/slideLayouts/slideLayout9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466438"/>
      </p:ext>
    </p:extLst>
  </p:cSld>
  <p:clrMapOvr>
    <a:masterClrMapping/>
  </p:clrMapOvr>
</p:sldLayout>
</file>

<file path=ppt/slideLayouts/slideLayout9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5546812"/>
      </p:ext>
    </p:extLst>
  </p:cSld>
  <p:clrMapOvr>
    <a:masterClrMapping/>
  </p:clrMapOvr>
</p:sldLayout>
</file>

<file path=ppt/slideLayouts/slideLayout9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8466927"/>
      </p:ext>
    </p:extLst>
  </p:cSld>
  <p:clrMapOvr>
    <a:masterClrMapping/>
  </p:clrMapOvr>
</p:sldLayout>
</file>

<file path=ppt/slideLayouts/slideLayout9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7380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458402"/>
      </p:ext>
    </p:extLst>
  </p:cSld>
  <p:clrMapOvr>
    <a:masterClrMapping/>
  </p:clrMapOvr>
</p:sldLayout>
</file>

<file path=ppt/slideLayouts/slideLayout9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417" y="916878"/>
            <a:ext cx="11582400" cy="44799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49C1B2-AA78-4107-825E-3CA644B17F6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618969"/>
      </p:ext>
    </p:extLst>
  </p:cSld>
  <p:clrMapOvr>
    <a:masterClrMapping/>
  </p:clrMapOvr>
</p:sldLayout>
</file>

<file path=ppt/slideLayouts/slideLayout9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C3CC1-D30B-4133-B70F-275B937D9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95112"/>
      </p:ext>
    </p:extLst>
  </p:cSld>
  <p:clrMapOvr>
    <a:masterClrMapping/>
  </p:clrMapOvr>
</p:sldLayout>
</file>

<file path=ppt/slideLayouts/slideLayout9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C3CC1-D30B-4133-B70F-275B937D9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35717"/>
      </p:ext>
    </p:extLst>
  </p:cSld>
  <p:clrMapOvr>
    <a:masterClrMapping/>
  </p:clrMapOvr>
</p:sldLayout>
</file>

<file path=ppt/slideLayouts/slideLayout9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IBM Confidential – Page </a:t>
            </a:r>
            <a:fld id="{A66A312A-7121-4454-A8A7-F41F8FB0817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573564"/>
      </p:ext>
    </p:extLst>
  </p:cSld>
  <p:clrMapOvr>
    <a:masterClrMapping/>
  </p:clrMapOvr>
</p:sldLayout>
</file>

<file path=ppt/slideLayouts/slideLayout95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417" y="593726"/>
            <a:ext cx="11582400" cy="6397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43417" y="1874839"/>
            <a:ext cx="11582400" cy="4479925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95974855"/>
      </p:ext>
    </p:extLst>
  </p:cSld>
  <p:clrMapOvr>
    <a:masterClrMapping/>
  </p:clrMapOvr>
</p:sldLayout>
</file>

<file path=ppt/slideLayouts/slideLayout9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8409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>
          <p15:clr>
            <a:srgbClr val="FBAE40"/>
          </p15:clr>
        </p15:guide>
        <p15:guide id="2" orient="horz" pos="2880">
          <p15:clr>
            <a:srgbClr val="FBAE40"/>
          </p15:clr>
        </p15:guide>
      </p15:sldGuideLst>
    </p:ext>
  </p:extLst>
</p:sldLayout>
</file>

<file path=ppt/slideLayouts/slideLayout9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C47F14D-19D7-3E47-A8E9-50987C0EA97F}"/>
              </a:ext>
            </a:extLst>
          </p:cNvPr>
          <p:cNvSpPr txBox="1">
            <a:spLocks/>
          </p:cNvSpPr>
          <p:nvPr userDrawn="1"/>
        </p:nvSpPr>
        <p:spPr>
          <a:xfrm>
            <a:off x="228600" y="6496147"/>
            <a:ext cx="343705" cy="23466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 defTabSz="913429"/>
            <a:fld id="{07D5EEEC-7E9B-4092-9E7B-A369FEBCD4FD}" type="slidenum">
              <a:rPr lang="en-US" sz="800" spc="0" smtClean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pPr algn="l" defTabSz="913429"/>
              <a:t>‹#›</a:t>
            </a:fld>
            <a:endParaRPr lang="en-US" sz="800" spc="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A1C49-3ACD-7E46-9347-54306997DD1A}"/>
              </a:ext>
            </a:extLst>
          </p:cNvPr>
          <p:cNvSpPr txBox="1"/>
          <p:nvPr userDrawn="1"/>
        </p:nvSpPr>
        <p:spPr>
          <a:xfrm>
            <a:off x="659026" y="6508798"/>
            <a:ext cx="32292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1200" dirty="0">
                <a:solidFill>
                  <a:schemeClr val="bg1"/>
                </a:solidFill>
                <a:effectLst/>
                <a:latin typeface="IBM Plex Sans Medium" charset="0"/>
                <a:ea typeface="IBM Plex Sans Medium" charset="0"/>
                <a:cs typeface="IBM Plex Sans Medium" charset="0"/>
              </a:rPr>
              <a:t>IBM Cloud  </a:t>
            </a:r>
            <a:r>
              <a:rPr lang="en-US" sz="800" b="0" i="0" kern="1200" dirty="0">
                <a:solidFill>
                  <a:schemeClr val="bg1"/>
                </a:solidFill>
                <a:effectLst/>
                <a:latin typeface="IBM Plex Sans Light" charset="0"/>
                <a:ea typeface="IBM Plex Sans Medium" charset="0"/>
                <a:cs typeface="IBM Plex Sans Medium" charset="0"/>
              </a:rPr>
              <a:t>/</a:t>
            </a:r>
            <a:r>
              <a:rPr lang="en-US" sz="800" b="0" i="0" kern="1200" baseline="0" dirty="0">
                <a:solidFill>
                  <a:schemeClr val="bg1"/>
                </a:solidFill>
                <a:effectLst/>
                <a:latin typeface="IBM Plex Sans Light" charset="0"/>
                <a:ea typeface="IBM Plex Sans Light" charset="0"/>
                <a:cs typeface="IBM Plex Sans Light" charset="0"/>
              </a:rPr>
              <a:t> © 2020 IBM Corporation</a:t>
            </a:r>
            <a:endParaRPr lang="en-US" sz="800" b="0" i="0" dirty="0">
              <a:solidFill>
                <a:schemeClr val="bg1"/>
              </a:solidFill>
              <a:latin typeface="IBM Plex Sans Light" charset="0"/>
              <a:ea typeface="IBM Plex Sans Light" charset="0"/>
              <a:cs typeface="IBM Plex Sans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BAEC78-5117-1942-AE1E-B7E8FADB52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2358" y="6198433"/>
            <a:ext cx="558252" cy="48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03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>
          <p15:clr>
            <a:srgbClr val="FBAE40"/>
          </p15:clr>
        </p15:guide>
        <p15:guide id="2" orient="horz" pos="2880">
          <p15:clr>
            <a:srgbClr val="FBAE40"/>
          </p15:clr>
        </p15:guide>
      </p15:sldGuideLst>
    </p:ext>
  </p:extLst>
</p:sldLayout>
</file>

<file path=ppt/slideLayouts/slideLayout9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C086A2F-6573-7549-8ACB-59E64BA2D89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C47F14D-19D7-3E47-A8E9-50987C0EA97F}"/>
              </a:ext>
            </a:extLst>
          </p:cNvPr>
          <p:cNvSpPr txBox="1">
            <a:spLocks/>
          </p:cNvSpPr>
          <p:nvPr userDrawn="1"/>
        </p:nvSpPr>
        <p:spPr>
          <a:xfrm>
            <a:off x="228600" y="6496147"/>
            <a:ext cx="343705" cy="23466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 defTabSz="913429"/>
            <a:fld id="{07D5EEEC-7E9B-4092-9E7B-A369FEBCD4FD}" type="slidenum">
              <a:rPr lang="en-US" sz="800" spc="0" smtClean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pPr algn="l" defTabSz="913429"/>
              <a:t>‹#›</a:t>
            </a:fld>
            <a:endParaRPr lang="en-US" sz="800" spc="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A1C49-3ACD-7E46-9347-54306997DD1A}"/>
              </a:ext>
            </a:extLst>
          </p:cNvPr>
          <p:cNvSpPr txBox="1"/>
          <p:nvPr userDrawn="1"/>
        </p:nvSpPr>
        <p:spPr>
          <a:xfrm>
            <a:off x="659026" y="6508798"/>
            <a:ext cx="32292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1200" dirty="0">
                <a:solidFill>
                  <a:schemeClr val="bg1"/>
                </a:solidFill>
                <a:effectLst/>
                <a:latin typeface="IBM Plex Sans Medium" charset="0"/>
                <a:ea typeface="IBM Plex Sans Medium" charset="0"/>
                <a:cs typeface="IBM Plex Sans Medium" charset="0"/>
              </a:rPr>
              <a:t>IBM Cloud  </a:t>
            </a:r>
            <a:r>
              <a:rPr lang="en-US" sz="800" b="0" i="0" kern="1200" dirty="0">
                <a:solidFill>
                  <a:schemeClr val="bg1"/>
                </a:solidFill>
                <a:effectLst/>
                <a:latin typeface="IBM Plex Sans Light" charset="0"/>
                <a:ea typeface="IBM Plex Sans Medium" charset="0"/>
                <a:cs typeface="IBM Plex Sans Medium" charset="0"/>
              </a:rPr>
              <a:t>/</a:t>
            </a:r>
            <a:r>
              <a:rPr lang="en-US" sz="800" b="0" i="0" kern="1200" baseline="0" dirty="0">
                <a:solidFill>
                  <a:schemeClr val="bg1"/>
                </a:solidFill>
                <a:effectLst/>
                <a:latin typeface="IBM Plex Sans Light" charset="0"/>
                <a:ea typeface="IBM Plex Sans Light" charset="0"/>
                <a:cs typeface="IBM Plex Sans Light" charset="0"/>
              </a:rPr>
              <a:t> © 2020 IBM Corporation</a:t>
            </a:r>
            <a:endParaRPr lang="en-US" sz="800" b="0" i="0" dirty="0">
              <a:solidFill>
                <a:schemeClr val="bg1"/>
              </a:solidFill>
              <a:latin typeface="IBM Plex Sans Light" charset="0"/>
              <a:ea typeface="IBM Plex Sans Light" charset="0"/>
              <a:cs typeface="IBM Plex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7356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>
          <p15:clr>
            <a:srgbClr val="FBAE40"/>
          </p15:clr>
        </p15:guide>
        <p15:guide id="2" orient="horz" pos="2880">
          <p15:clr>
            <a:srgbClr val="FBAE40"/>
          </p15:clr>
        </p15:guide>
      </p15:sldGuideLst>
    </p:ext>
  </p:extLst>
</p:sldLayout>
</file>

<file path=ppt/slideLayouts/slideLayout9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63709-FF38-45FC-BC53-26069A692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FDFB28-210E-4B6E-B6E5-F5EE7E6DC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7837BB-45B4-448B-8D05-E286313F6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8FB380-D9FF-4A48-9250-FD143B4DA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A78DA-B414-4C1B-9D77-6ADF8CD54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940977"/>
      </p:ext>
    </p:extLst>
  </p:cSld>
  <p:clrMapOvr>
    <a:masterClrMapping/>
  </p:clrMapOvr>
</p:sldLayout>
</file>

<file path=ppt/slideLayouts/slideLayout9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  <a:latin typeface="+mn-lt"/>
                <a:cs typeface="Arial" pitchFamily="34" charset="0"/>
              </a:defRPr>
            </a:lvl1pPr>
            <a:lvl2pPr>
              <a:defRPr>
                <a:latin typeface="+mn-lt"/>
                <a:cs typeface="Arial" pitchFamily="34" charset="0"/>
              </a:defRPr>
            </a:lvl2pPr>
            <a:lvl3pPr>
              <a:defRPr>
                <a:latin typeface="+mn-lt"/>
                <a:cs typeface="Arial" pitchFamily="34" charset="0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598" y="5991125"/>
            <a:ext cx="11101920" cy="487784"/>
          </a:xfrm>
        </p:spPr>
        <p:txBody>
          <a:bodyPr anchor="b"/>
          <a:lstStyle>
            <a:lvl1pPr marL="0" indent="0">
              <a:spcAft>
                <a:spcPts val="0"/>
              </a:spcAft>
              <a:buNone/>
              <a:defRPr sz="933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32147F43-A242-43B1-8DC9-B3094845B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4364" y="6526214"/>
            <a:ext cx="3608387" cy="165100"/>
          </a:xfrm>
        </p:spPr>
        <p:txBody>
          <a:bodyPr/>
          <a:lstStyle>
            <a:lvl1pPr>
              <a:defRPr sz="933"/>
            </a:lvl1pPr>
          </a:lstStyle>
          <a:p>
            <a:pPr>
              <a:defRPr/>
            </a:pPr>
            <a:fld id="{AE7F3EC1-B8B1-4B9E-8D97-BC1CAC9E6D4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1281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9520750"/>
      </p:ext>
    </p:extLst>
  </p:cSld>
  <p:clrMapOvr>
    <a:masterClrMapping/>
  </p:clrMapOvr>
</p:sldLayout>
</file>

<file path=ppt/slideLayouts/slideLayout9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bg>
      <p:bgPr>
        <a:solidFill>
          <a:srgbClr val="1216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542689"/>
            <a:ext cx="3048000" cy="1352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Confidential / © 2019 IBM Corporation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F90E4-B54D-634F-995B-5A43DEA426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599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A76B6C37-018B-2F4F-BB76-6C808E432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DOC ID / </a:t>
            </a:r>
            <a:r>
              <a:rPr lang="de-DE" dirty="0" err="1"/>
              <a:t>Month</a:t>
            </a:r>
            <a:r>
              <a:rPr lang="de-DE" dirty="0"/>
              <a:t> XX,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629328"/>
      </p:ext>
    </p:extLst>
  </p:cSld>
  <p:clrMapOvr>
    <a:masterClrMapping/>
  </p:clrMapOvr>
</p:sldLayout>
</file>

<file path=ppt/slideLayouts/slideLayout9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57438"/>
            <a:ext cx="695452" cy="27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57978"/>
      </p:ext>
    </p:extLst>
  </p:cSld>
  <p:clrMapOvr>
    <a:masterClrMapping/>
  </p:clrMapOvr>
</p:sldLayout>
</file>

<file path=ppt/slideLayouts/slideLayout9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841186"/>
      </p:ext>
    </p:extLst>
  </p:cSld>
  <p:clrMapOvr>
    <a:masterClrMapping/>
  </p:clrMapOvr>
</p:sldLayout>
</file>

<file path=ppt/slideLayouts/slideLayout9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13160"/>
      </p:ext>
    </p:extLst>
  </p:cSld>
  <p:clrMapOvr>
    <a:masterClrMapping/>
  </p:clrMapOvr>
</p:sldLayout>
</file>

<file path=ppt/slideLayouts/slideLayout9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876142"/>
      </p:ext>
    </p:extLst>
  </p:cSld>
  <p:clrMapOvr>
    <a:masterClrMapping/>
  </p:clrMapOvr>
</p:sldLayout>
</file>

<file path=ppt/slideLayouts/slideLayout9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934695"/>
      </p:ext>
    </p:extLst>
  </p:cSld>
  <p:clrMapOvr>
    <a:masterClrMapping/>
  </p:clrMapOvr>
</p:sldLayout>
</file>

<file path=ppt/slideLayouts/slideLayout9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3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084652"/>
      </p:ext>
    </p:extLst>
  </p:cSld>
  <p:clrMapOvr>
    <a:masterClrMapping/>
  </p:clrMapOvr>
</p:sldLayout>
</file>

<file path=ppt/slideLayouts/slideLayout9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20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0271"/>
      </p:ext>
    </p:extLst>
  </p:cSld>
  <p:clrMapOvr>
    <a:masterClrMapping/>
  </p:clrMapOvr>
</p:sldLayout>
</file>

<file path=ppt/slideLayouts/slideLayout9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12398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A559C73-A008-FB4D-B34A-1B1C1C01CD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544178"/>
      </p:ext>
    </p:extLst>
  </p:cSld>
  <p:clrMapOvr>
    <a:masterClrMapping/>
  </p:clrMapOvr>
</p:sldLayout>
</file>

<file path=ppt/slideLayouts/slideLayout9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1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62094"/>
      </p:ext>
    </p:extLst>
  </p:cSld>
  <p:clrMapOvr>
    <a:masterClrMapping/>
  </p:clrMapOvr>
</p:sldLayout>
</file>

<file path=ppt/slideLayouts/slideLayout9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90" y="6609266"/>
            <a:ext cx="5486313" cy="222249"/>
          </a:xfrm>
        </p:spPr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xfrm>
            <a:off x="9448803" y="6609266"/>
            <a:ext cx="2438309" cy="222249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760130"/>
      </p:ext>
    </p:extLst>
  </p:cSld>
  <p:clrMapOvr>
    <a:masterClrMapping/>
  </p:clrMapOvr>
</p:sldLayout>
</file>

<file path=ppt/slideLayouts/slideLayout9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337215"/>
      </p:ext>
    </p:extLst>
  </p:cSld>
  <p:clrMapOvr>
    <a:masterClrMapping/>
  </p:clrMapOvr>
</p:sldLayout>
</file>

<file path=ppt/slideLayouts/slideLayout9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656859"/>
      </p:ext>
    </p:extLst>
  </p:cSld>
  <p:clrMapOvr>
    <a:masterClrMapping/>
  </p:clrMapOvr>
</p:sldLayout>
</file>

<file path=ppt/slideLayouts/slideLayout9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638725"/>
      </p:ext>
    </p:extLst>
  </p:cSld>
  <p:clrMapOvr>
    <a:masterClrMapping/>
  </p:clrMapOvr>
</p:sldLayout>
</file>

<file path=ppt/slideLayouts/slideLayout9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9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122803"/>
      </p:ext>
    </p:extLst>
  </p:cSld>
  <p:clrMapOvr>
    <a:masterClrMapping/>
  </p:clrMapOvr>
</p:sldLayout>
</file>

<file path=ppt/slideLayouts/slideLayout9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512442"/>
      </p:ext>
    </p:extLst>
  </p:cSld>
  <p:clrMapOvr>
    <a:masterClrMapping/>
  </p:clrMapOvr>
</p:sldLayout>
</file>

<file path=ppt/slideLayouts/slideLayout9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2424"/>
      </p:ext>
    </p:extLst>
  </p:cSld>
  <p:clrMapOvr>
    <a:masterClrMapping/>
  </p:clrMapOvr>
</p:sldLayout>
</file>

<file path=ppt/slideLayouts/slideLayout9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545817"/>
      </p:ext>
    </p:extLst>
  </p:cSld>
  <p:clrMapOvr>
    <a:masterClrMapping/>
  </p:clrMapOvr>
</p:sldLayout>
</file>

<file path=ppt/slideLayouts/slideLayout9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77787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6" y="3087490"/>
            <a:ext cx="1722793" cy="683025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822583"/>
      </p:ext>
    </p:extLst>
  </p:cSld>
  <p:clrMapOvr>
    <a:masterClrMapping/>
  </p:clrMapOvr>
</p:sldLayout>
</file>

<file path=ppt/slideLayouts/slideLayout9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767876"/>
      </p:ext>
    </p:extLst>
  </p:cSld>
  <p:clrMapOvr>
    <a:masterClrMapping/>
  </p:clrMapOvr>
</p:sldLayout>
</file>

<file path=ppt/slideLayouts/slideLayout9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6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446742"/>
      </p:ext>
    </p:extLst>
  </p:cSld>
  <p:clrMapOvr>
    <a:masterClrMapping/>
  </p:clrMapOvr>
</p:sldLayout>
</file>

<file path=ppt/slideLayouts/slideLayout9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476463"/>
      </p:ext>
    </p:extLst>
  </p:cSld>
  <p:clrMapOvr>
    <a:masterClrMapping/>
  </p:clrMapOvr>
</p:sldLayout>
</file>

<file path=ppt/slideLayouts/slideLayout9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90" y="268819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392412"/>
      </p:ext>
    </p:extLst>
  </p:cSld>
  <p:clrMapOvr>
    <a:masterClrMapping/>
  </p:clrMapOvr>
</p:sldLayout>
</file>

<file path=ppt/slideLayouts/slideLayout9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478106"/>
      </p:ext>
    </p:extLst>
  </p:cSld>
  <p:clrMapOvr>
    <a:masterClrMapping/>
  </p:clrMapOvr>
</p:sldLayout>
</file>

<file path=ppt/slideLayouts/slideLayout9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832198"/>
      </p:ext>
    </p:extLst>
  </p:cSld>
  <p:clrMapOvr>
    <a:masterClrMapping/>
  </p:clrMapOvr>
</p:sldLayout>
</file>

<file path=ppt/slideLayouts/slideLayout9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370243"/>
      </p:ext>
    </p:extLst>
  </p:cSld>
  <p:clrMapOvr>
    <a:masterClrMapping/>
  </p:clrMapOvr>
</p:sldLayout>
</file>

<file path=ppt/slideLayouts/slideLayout9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137775"/>
      </p:ext>
    </p:extLst>
  </p:cSld>
  <p:clrMapOvr>
    <a:masterClrMapping/>
  </p:clrMapOvr>
</p:sldLayout>
</file>

<file path=ppt/slideLayouts/slideLayout9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621437"/>
      </p:ext>
    </p:extLst>
  </p:cSld>
  <p:clrMapOvr>
    <a:masterClrMapping/>
  </p:clrMapOvr>
</p:sldLayout>
</file>

<file path=ppt/slideLayouts/slideLayout9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27259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092013"/>
      </p:ext>
    </p:extLst>
  </p:cSld>
  <p:clrMapOvr>
    <a:masterClrMapping/>
  </p:clrMapOvr>
</p:sldLayout>
</file>

<file path=ppt/slideLayouts/slideLayout9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9606"/>
      </p:ext>
    </p:extLst>
  </p:cSld>
  <p:clrMapOvr>
    <a:masterClrMapping/>
  </p:clrMapOvr>
</p:sldLayout>
</file>

<file path=ppt/slideLayouts/slideLayout9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5900330"/>
      </p:ext>
    </p:extLst>
  </p:cSld>
  <p:clrMapOvr>
    <a:masterClrMapping/>
  </p:clrMapOvr>
</p:sldLayout>
</file>

<file path=ppt/slideLayouts/slideLayout9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9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07" indent="0">
              <a:buNone/>
              <a:defRPr/>
            </a:lvl3pPr>
            <a:lvl4pPr marL="579946" indent="0">
              <a:buNone/>
              <a:defRPr/>
            </a:lvl4pPr>
            <a:lvl5pPr marL="84240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3" y="4274264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589887"/>
      </p:ext>
    </p:extLst>
  </p:cSld>
  <p:clrMapOvr>
    <a:masterClrMapping/>
  </p:clrMapOvr>
</p:sldLayout>
</file>

<file path=ppt/slideLayouts/slideLayout9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8" y="3087491"/>
            <a:ext cx="1722793" cy="683025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69509"/>
      </p:ext>
    </p:extLst>
  </p:cSld>
  <p:clrMapOvr>
    <a:masterClrMapping/>
  </p:clrMapOvr>
</p:sldLayout>
</file>

<file path=ppt/slideLayouts/slideLayout9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6738"/>
            <a:ext cx="695452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30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7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0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88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6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8.xml"/><Relationship Id="rId18" Type="http://schemas.openxmlformats.org/officeDocument/2006/relationships/slideLayout" Target="../slideLayouts/slideLayout293.xml"/><Relationship Id="rId26" Type="http://schemas.openxmlformats.org/officeDocument/2006/relationships/slideLayout" Target="../slideLayouts/slideLayout301.xml"/><Relationship Id="rId3" Type="http://schemas.openxmlformats.org/officeDocument/2006/relationships/slideLayout" Target="../slideLayouts/slideLayout278.xml"/><Relationship Id="rId21" Type="http://schemas.openxmlformats.org/officeDocument/2006/relationships/slideLayout" Target="../slideLayouts/slideLayout296.xml"/><Relationship Id="rId7" Type="http://schemas.openxmlformats.org/officeDocument/2006/relationships/slideLayout" Target="../slideLayouts/slideLayout282.xml"/><Relationship Id="rId12" Type="http://schemas.openxmlformats.org/officeDocument/2006/relationships/slideLayout" Target="../slideLayouts/slideLayout287.xml"/><Relationship Id="rId17" Type="http://schemas.openxmlformats.org/officeDocument/2006/relationships/slideLayout" Target="../slideLayouts/slideLayout292.xml"/><Relationship Id="rId25" Type="http://schemas.openxmlformats.org/officeDocument/2006/relationships/slideLayout" Target="../slideLayouts/slideLayout300.xml"/><Relationship Id="rId33" Type="http://schemas.openxmlformats.org/officeDocument/2006/relationships/theme" Target="../theme/theme10.xml"/><Relationship Id="rId2" Type="http://schemas.openxmlformats.org/officeDocument/2006/relationships/slideLayout" Target="../slideLayouts/slideLayout277.xml"/><Relationship Id="rId16" Type="http://schemas.openxmlformats.org/officeDocument/2006/relationships/slideLayout" Target="../slideLayouts/slideLayout291.xml"/><Relationship Id="rId20" Type="http://schemas.openxmlformats.org/officeDocument/2006/relationships/slideLayout" Target="../slideLayouts/slideLayout295.xml"/><Relationship Id="rId29" Type="http://schemas.openxmlformats.org/officeDocument/2006/relationships/slideLayout" Target="../slideLayouts/slideLayout304.xml"/><Relationship Id="rId1" Type="http://schemas.openxmlformats.org/officeDocument/2006/relationships/slideLayout" Target="../slideLayouts/slideLayout276.xml"/><Relationship Id="rId6" Type="http://schemas.openxmlformats.org/officeDocument/2006/relationships/slideLayout" Target="../slideLayouts/slideLayout281.xml"/><Relationship Id="rId11" Type="http://schemas.openxmlformats.org/officeDocument/2006/relationships/slideLayout" Target="../slideLayouts/slideLayout286.xml"/><Relationship Id="rId24" Type="http://schemas.openxmlformats.org/officeDocument/2006/relationships/slideLayout" Target="../slideLayouts/slideLayout299.xml"/><Relationship Id="rId32" Type="http://schemas.openxmlformats.org/officeDocument/2006/relationships/slideLayout" Target="../slideLayouts/slideLayout307.xml"/><Relationship Id="rId5" Type="http://schemas.openxmlformats.org/officeDocument/2006/relationships/slideLayout" Target="../slideLayouts/slideLayout280.xml"/><Relationship Id="rId15" Type="http://schemas.openxmlformats.org/officeDocument/2006/relationships/slideLayout" Target="../slideLayouts/slideLayout290.xml"/><Relationship Id="rId23" Type="http://schemas.openxmlformats.org/officeDocument/2006/relationships/slideLayout" Target="../slideLayouts/slideLayout298.xml"/><Relationship Id="rId28" Type="http://schemas.openxmlformats.org/officeDocument/2006/relationships/slideLayout" Target="../slideLayouts/slideLayout303.xml"/><Relationship Id="rId10" Type="http://schemas.openxmlformats.org/officeDocument/2006/relationships/slideLayout" Target="../slideLayouts/slideLayout285.xml"/><Relationship Id="rId19" Type="http://schemas.openxmlformats.org/officeDocument/2006/relationships/slideLayout" Target="../slideLayouts/slideLayout294.xml"/><Relationship Id="rId31" Type="http://schemas.openxmlformats.org/officeDocument/2006/relationships/slideLayout" Target="../slideLayouts/slideLayout306.xml"/><Relationship Id="rId4" Type="http://schemas.openxmlformats.org/officeDocument/2006/relationships/slideLayout" Target="../slideLayouts/slideLayout279.xml"/><Relationship Id="rId9" Type="http://schemas.openxmlformats.org/officeDocument/2006/relationships/slideLayout" Target="../slideLayouts/slideLayout284.xml"/><Relationship Id="rId14" Type="http://schemas.openxmlformats.org/officeDocument/2006/relationships/slideLayout" Target="../slideLayouts/slideLayout289.xml"/><Relationship Id="rId22" Type="http://schemas.openxmlformats.org/officeDocument/2006/relationships/slideLayout" Target="../slideLayouts/slideLayout297.xml"/><Relationship Id="rId27" Type="http://schemas.openxmlformats.org/officeDocument/2006/relationships/slideLayout" Target="../slideLayouts/slideLayout302.xml"/><Relationship Id="rId30" Type="http://schemas.openxmlformats.org/officeDocument/2006/relationships/slideLayout" Target="../slideLayouts/slideLayout305.xml"/><Relationship Id="rId8" Type="http://schemas.openxmlformats.org/officeDocument/2006/relationships/slideLayout" Target="../slideLayouts/slideLayout283.xml"/></Relationships>
</file>

<file path=ppt/slideMasters/_rels/slideMaster1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20.xml"/><Relationship Id="rId18" Type="http://schemas.openxmlformats.org/officeDocument/2006/relationships/slideLayout" Target="../slideLayouts/slideLayout325.xml"/><Relationship Id="rId26" Type="http://schemas.openxmlformats.org/officeDocument/2006/relationships/slideLayout" Target="../slideLayouts/slideLayout333.xml"/><Relationship Id="rId39" Type="http://schemas.openxmlformats.org/officeDocument/2006/relationships/theme" Target="../theme/theme11.xml"/><Relationship Id="rId21" Type="http://schemas.openxmlformats.org/officeDocument/2006/relationships/slideLayout" Target="../slideLayouts/slideLayout328.xml"/><Relationship Id="rId34" Type="http://schemas.openxmlformats.org/officeDocument/2006/relationships/slideLayout" Target="../slideLayouts/slideLayout341.xml"/><Relationship Id="rId7" Type="http://schemas.openxmlformats.org/officeDocument/2006/relationships/slideLayout" Target="../slideLayouts/slideLayout314.xml"/><Relationship Id="rId12" Type="http://schemas.openxmlformats.org/officeDocument/2006/relationships/slideLayout" Target="../slideLayouts/slideLayout319.xml"/><Relationship Id="rId17" Type="http://schemas.openxmlformats.org/officeDocument/2006/relationships/slideLayout" Target="../slideLayouts/slideLayout324.xml"/><Relationship Id="rId25" Type="http://schemas.openxmlformats.org/officeDocument/2006/relationships/slideLayout" Target="../slideLayouts/slideLayout332.xml"/><Relationship Id="rId33" Type="http://schemas.openxmlformats.org/officeDocument/2006/relationships/slideLayout" Target="../slideLayouts/slideLayout340.xml"/><Relationship Id="rId38" Type="http://schemas.openxmlformats.org/officeDocument/2006/relationships/slideLayout" Target="../slideLayouts/slideLayout345.xml"/><Relationship Id="rId2" Type="http://schemas.openxmlformats.org/officeDocument/2006/relationships/slideLayout" Target="../slideLayouts/slideLayout309.xml"/><Relationship Id="rId16" Type="http://schemas.openxmlformats.org/officeDocument/2006/relationships/slideLayout" Target="../slideLayouts/slideLayout323.xml"/><Relationship Id="rId20" Type="http://schemas.openxmlformats.org/officeDocument/2006/relationships/slideLayout" Target="../slideLayouts/slideLayout327.xml"/><Relationship Id="rId29" Type="http://schemas.openxmlformats.org/officeDocument/2006/relationships/slideLayout" Target="../slideLayouts/slideLayout336.xml"/><Relationship Id="rId1" Type="http://schemas.openxmlformats.org/officeDocument/2006/relationships/slideLayout" Target="../slideLayouts/slideLayout308.xml"/><Relationship Id="rId6" Type="http://schemas.openxmlformats.org/officeDocument/2006/relationships/slideLayout" Target="../slideLayouts/slideLayout313.xml"/><Relationship Id="rId11" Type="http://schemas.openxmlformats.org/officeDocument/2006/relationships/slideLayout" Target="../slideLayouts/slideLayout318.xml"/><Relationship Id="rId24" Type="http://schemas.openxmlformats.org/officeDocument/2006/relationships/slideLayout" Target="../slideLayouts/slideLayout331.xml"/><Relationship Id="rId32" Type="http://schemas.openxmlformats.org/officeDocument/2006/relationships/slideLayout" Target="../slideLayouts/slideLayout339.xml"/><Relationship Id="rId37" Type="http://schemas.openxmlformats.org/officeDocument/2006/relationships/slideLayout" Target="../slideLayouts/slideLayout344.xml"/><Relationship Id="rId5" Type="http://schemas.openxmlformats.org/officeDocument/2006/relationships/slideLayout" Target="../slideLayouts/slideLayout312.xml"/><Relationship Id="rId15" Type="http://schemas.openxmlformats.org/officeDocument/2006/relationships/slideLayout" Target="../slideLayouts/slideLayout322.xml"/><Relationship Id="rId23" Type="http://schemas.openxmlformats.org/officeDocument/2006/relationships/slideLayout" Target="../slideLayouts/slideLayout330.xml"/><Relationship Id="rId28" Type="http://schemas.openxmlformats.org/officeDocument/2006/relationships/slideLayout" Target="../slideLayouts/slideLayout335.xml"/><Relationship Id="rId36" Type="http://schemas.openxmlformats.org/officeDocument/2006/relationships/slideLayout" Target="../slideLayouts/slideLayout343.xml"/><Relationship Id="rId10" Type="http://schemas.openxmlformats.org/officeDocument/2006/relationships/slideLayout" Target="../slideLayouts/slideLayout317.xml"/><Relationship Id="rId19" Type="http://schemas.openxmlformats.org/officeDocument/2006/relationships/slideLayout" Target="../slideLayouts/slideLayout326.xml"/><Relationship Id="rId31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11.xml"/><Relationship Id="rId9" Type="http://schemas.openxmlformats.org/officeDocument/2006/relationships/slideLayout" Target="../slideLayouts/slideLayout316.xml"/><Relationship Id="rId14" Type="http://schemas.openxmlformats.org/officeDocument/2006/relationships/slideLayout" Target="../slideLayouts/slideLayout321.xml"/><Relationship Id="rId22" Type="http://schemas.openxmlformats.org/officeDocument/2006/relationships/slideLayout" Target="../slideLayouts/slideLayout329.xml"/><Relationship Id="rId27" Type="http://schemas.openxmlformats.org/officeDocument/2006/relationships/slideLayout" Target="../slideLayouts/slideLayout334.xml"/><Relationship Id="rId30" Type="http://schemas.openxmlformats.org/officeDocument/2006/relationships/slideLayout" Target="../slideLayouts/slideLayout337.xml"/><Relationship Id="rId35" Type="http://schemas.openxmlformats.org/officeDocument/2006/relationships/slideLayout" Target="../slideLayouts/slideLayout342.xml"/><Relationship Id="rId8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3.xml"/><Relationship Id="rId13" Type="http://schemas.openxmlformats.org/officeDocument/2006/relationships/slideLayout" Target="../slideLayouts/slideLayout358.xml"/><Relationship Id="rId18" Type="http://schemas.openxmlformats.org/officeDocument/2006/relationships/slideLayout" Target="../slideLayouts/slideLayout363.xml"/><Relationship Id="rId26" Type="http://schemas.openxmlformats.org/officeDocument/2006/relationships/slideLayout" Target="../slideLayouts/slideLayout371.xml"/><Relationship Id="rId3" Type="http://schemas.openxmlformats.org/officeDocument/2006/relationships/slideLayout" Target="../slideLayouts/slideLayout348.xml"/><Relationship Id="rId21" Type="http://schemas.openxmlformats.org/officeDocument/2006/relationships/slideLayout" Target="../slideLayouts/slideLayout366.xml"/><Relationship Id="rId7" Type="http://schemas.openxmlformats.org/officeDocument/2006/relationships/slideLayout" Target="../slideLayouts/slideLayout352.xml"/><Relationship Id="rId12" Type="http://schemas.openxmlformats.org/officeDocument/2006/relationships/slideLayout" Target="../slideLayouts/slideLayout357.xml"/><Relationship Id="rId17" Type="http://schemas.openxmlformats.org/officeDocument/2006/relationships/slideLayout" Target="../slideLayouts/slideLayout362.xml"/><Relationship Id="rId25" Type="http://schemas.openxmlformats.org/officeDocument/2006/relationships/slideLayout" Target="../slideLayouts/slideLayout370.xml"/><Relationship Id="rId2" Type="http://schemas.openxmlformats.org/officeDocument/2006/relationships/slideLayout" Target="../slideLayouts/slideLayout347.xml"/><Relationship Id="rId16" Type="http://schemas.openxmlformats.org/officeDocument/2006/relationships/slideLayout" Target="../slideLayouts/slideLayout361.xml"/><Relationship Id="rId20" Type="http://schemas.openxmlformats.org/officeDocument/2006/relationships/slideLayout" Target="../slideLayouts/slideLayout365.xml"/><Relationship Id="rId29" Type="http://schemas.openxmlformats.org/officeDocument/2006/relationships/slideLayout" Target="../slideLayouts/slideLayout374.xml"/><Relationship Id="rId1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51.xml"/><Relationship Id="rId11" Type="http://schemas.openxmlformats.org/officeDocument/2006/relationships/slideLayout" Target="../slideLayouts/slideLayout356.xml"/><Relationship Id="rId24" Type="http://schemas.openxmlformats.org/officeDocument/2006/relationships/slideLayout" Target="../slideLayouts/slideLayout369.xml"/><Relationship Id="rId32" Type="http://schemas.openxmlformats.org/officeDocument/2006/relationships/theme" Target="../theme/theme12.xml"/><Relationship Id="rId5" Type="http://schemas.openxmlformats.org/officeDocument/2006/relationships/slideLayout" Target="../slideLayouts/slideLayout350.xml"/><Relationship Id="rId15" Type="http://schemas.openxmlformats.org/officeDocument/2006/relationships/slideLayout" Target="../slideLayouts/slideLayout360.xml"/><Relationship Id="rId23" Type="http://schemas.openxmlformats.org/officeDocument/2006/relationships/slideLayout" Target="../slideLayouts/slideLayout368.xml"/><Relationship Id="rId28" Type="http://schemas.openxmlformats.org/officeDocument/2006/relationships/slideLayout" Target="../slideLayouts/slideLayout373.xml"/><Relationship Id="rId10" Type="http://schemas.openxmlformats.org/officeDocument/2006/relationships/slideLayout" Target="../slideLayouts/slideLayout355.xml"/><Relationship Id="rId19" Type="http://schemas.openxmlformats.org/officeDocument/2006/relationships/slideLayout" Target="../slideLayouts/slideLayout364.xml"/><Relationship Id="rId31" Type="http://schemas.openxmlformats.org/officeDocument/2006/relationships/slideLayout" Target="../slideLayouts/slideLayout376.xml"/><Relationship Id="rId4" Type="http://schemas.openxmlformats.org/officeDocument/2006/relationships/slideLayout" Target="../slideLayouts/slideLayout349.xml"/><Relationship Id="rId9" Type="http://schemas.openxmlformats.org/officeDocument/2006/relationships/slideLayout" Target="../slideLayouts/slideLayout354.xml"/><Relationship Id="rId14" Type="http://schemas.openxmlformats.org/officeDocument/2006/relationships/slideLayout" Target="../slideLayouts/slideLayout359.xml"/><Relationship Id="rId22" Type="http://schemas.openxmlformats.org/officeDocument/2006/relationships/slideLayout" Target="../slideLayouts/slideLayout367.xml"/><Relationship Id="rId27" Type="http://schemas.openxmlformats.org/officeDocument/2006/relationships/slideLayout" Target="../slideLayouts/slideLayout372.xml"/><Relationship Id="rId30" Type="http://schemas.openxmlformats.org/officeDocument/2006/relationships/slideLayout" Target="../slideLayouts/slideLayout375.xml"/></Relationships>
</file>

<file path=ppt/slideMasters/_rels/slideMaster1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89.xml"/><Relationship Id="rId18" Type="http://schemas.openxmlformats.org/officeDocument/2006/relationships/slideLayout" Target="../slideLayouts/slideLayout394.xml"/><Relationship Id="rId26" Type="http://schemas.openxmlformats.org/officeDocument/2006/relationships/slideLayout" Target="../slideLayouts/slideLayout402.xml"/><Relationship Id="rId39" Type="http://schemas.openxmlformats.org/officeDocument/2006/relationships/theme" Target="../theme/theme13.xml"/><Relationship Id="rId21" Type="http://schemas.openxmlformats.org/officeDocument/2006/relationships/slideLayout" Target="../slideLayouts/slideLayout397.xml"/><Relationship Id="rId34" Type="http://schemas.openxmlformats.org/officeDocument/2006/relationships/slideLayout" Target="../slideLayouts/slideLayout410.xml"/><Relationship Id="rId7" Type="http://schemas.openxmlformats.org/officeDocument/2006/relationships/slideLayout" Target="../slideLayouts/slideLayout383.xml"/><Relationship Id="rId12" Type="http://schemas.openxmlformats.org/officeDocument/2006/relationships/slideLayout" Target="../slideLayouts/slideLayout388.xml"/><Relationship Id="rId17" Type="http://schemas.openxmlformats.org/officeDocument/2006/relationships/slideLayout" Target="../slideLayouts/slideLayout393.xml"/><Relationship Id="rId25" Type="http://schemas.openxmlformats.org/officeDocument/2006/relationships/slideLayout" Target="../slideLayouts/slideLayout401.xml"/><Relationship Id="rId33" Type="http://schemas.openxmlformats.org/officeDocument/2006/relationships/slideLayout" Target="../slideLayouts/slideLayout409.xml"/><Relationship Id="rId38" Type="http://schemas.openxmlformats.org/officeDocument/2006/relationships/slideLayout" Target="../slideLayouts/slideLayout414.xml"/><Relationship Id="rId2" Type="http://schemas.openxmlformats.org/officeDocument/2006/relationships/slideLayout" Target="../slideLayouts/slideLayout378.xml"/><Relationship Id="rId16" Type="http://schemas.openxmlformats.org/officeDocument/2006/relationships/slideLayout" Target="../slideLayouts/slideLayout392.xml"/><Relationship Id="rId20" Type="http://schemas.openxmlformats.org/officeDocument/2006/relationships/slideLayout" Target="../slideLayouts/slideLayout396.xml"/><Relationship Id="rId29" Type="http://schemas.openxmlformats.org/officeDocument/2006/relationships/slideLayout" Target="../slideLayouts/slideLayout405.xml"/><Relationship Id="rId1" Type="http://schemas.openxmlformats.org/officeDocument/2006/relationships/slideLayout" Target="../slideLayouts/slideLayout377.xml"/><Relationship Id="rId6" Type="http://schemas.openxmlformats.org/officeDocument/2006/relationships/slideLayout" Target="../slideLayouts/slideLayout382.xml"/><Relationship Id="rId11" Type="http://schemas.openxmlformats.org/officeDocument/2006/relationships/slideLayout" Target="../slideLayouts/slideLayout387.xml"/><Relationship Id="rId24" Type="http://schemas.openxmlformats.org/officeDocument/2006/relationships/slideLayout" Target="../slideLayouts/slideLayout400.xml"/><Relationship Id="rId32" Type="http://schemas.openxmlformats.org/officeDocument/2006/relationships/slideLayout" Target="../slideLayouts/slideLayout408.xml"/><Relationship Id="rId37" Type="http://schemas.openxmlformats.org/officeDocument/2006/relationships/slideLayout" Target="../slideLayouts/slideLayout413.xml"/><Relationship Id="rId5" Type="http://schemas.openxmlformats.org/officeDocument/2006/relationships/slideLayout" Target="../slideLayouts/slideLayout381.xml"/><Relationship Id="rId15" Type="http://schemas.openxmlformats.org/officeDocument/2006/relationships/slideLayout" Target="../slideLayouts/slideLayout391.xml"/><Relationship Id="rId23" Type="http://schemas.openxmlformats.org/officeDocument/2006/relationships/slideLayout" Target="../slideLayouts/slideLayout399.xml"/><Relationship Id="rId28" Type="http://schemas.openxmlformats.org/officeDocument/2006/relationships/slideLayout" Target="../slideLayouts/slideLayout404.xml"/><Relationship Id="rId36" Type="http://schemas.openxmlformats.org/officeDocument/2006/relationships/slideLayout" Target="../slideLayouts/slideLayout412.xml"/><Relationship Id="rId10" Type="http://schemas.openxmlformats.org/officeDocument/2006/relationships/slideLayout" Target="../slideLayouts/slideLayout386.xml"/><Relationship Id="rId19" Type="http://schemas.openxmlformats.org/officeDocument/2006/relationships/slideLayout" Target="../slideLayouts/slideLayout395.xml"/><Relationship Id="rId31" Type="http://schemas.openxmlformats.org/officeDocument/2006/relationships/slideLayout" Target="../slideLayouts/slideLayout407.xml"/><Relationship Id="rId4" Type="http://schemas.openxmlformats.org/officeDocument/2006/relationships/slideLayout" Target="../slideLayouts/slideLayout380.xml"/><Relationship Id="rId9" Type="http://schemas.openxmlformats.org/officeDocument/2006/relationships/slideLayout" Target="../slideLayouts/slideLayout385.xml"/><Relationship Id="rId14" Type="http://schemas.openxmlformats.org/officeDocument/2006/relationships/slideLayout" Target="../slideLayouts/slideLayout390.xml"/><Relationship Id="rId22" Type="http://schemas.openxmlformats.org/officeDocument/2006/relationships/slideLayout" Target="../slideLayouts/slideLayout398.xml"/><Relationship Id="rId27" Type="http://schemas.openxmlformats.org/officeDocument/2006/relationships/slideLayout" Target="../slideLayouts/slideLayout403.xml"/><Relationship Id="rId30" Type="http://schemas.openxmlformats.org/officeDocument/2006/relationships/slideLayout" Target="../slideLayouts/slideLayout406.xml"/><Relationship Id="rId35" Type="http://schemas.openxmlformats.org/officeDocument/2006/relationships/slideLayout" Target="../slideLayouts/slideLayout411.xml"/><Relationship Id="rId8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79.xml"/></Relationships>
</file>

<file path=ppt/slideMasters/_rels/slideMaster1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27.xml"/><Relationship Id="rId18" Type="http://schemas.openxmlformats.org/officeDocument/2006/relationships/slideLayout" Target="../slideLayouts/slideLayout432.xml"/><Relationship Id="rId26" Type="http://schemas.openxmlformats.org/officeDocument/2006/relationships/slideLayout" Target="../slideLayouts/slideLayout440.xml"/><Relationship Id="rId3" Type="http://schemas.openxmlformats.org/officeDocument/2006/relationships/slideLayout" Target="../slideLayouts/slideLayout417.xml"/><Relationship Id="rId21" Type="http://schemas.openxmlformats.org/officeDocument/2006/relationships/slideLayout" Target="../slideLayouts/slideLayout435.xml"/><Relationship Id="rId34" Type="http://schemas.openxmlformats.org/officeDocument/2006/relationships/slideLayout" Target="../slideLayouts/slideLayout448.xml"/><Relationship Id="rId7" Type="http://schemas.openxmlformats.org/officeDocument/2006/relationships/slideLayout" Target="../slideLayouts/slideLayout421.xml"/><Relationship Id="rId12" Type="http://schemas.openxmlformats.org/officeDocument/2006/relationships/slideLayout" Target="../slideLayouts/slideLayout426.xml"/><Relationship Id="rId17" Type="http://schemas.openxmlformats.org/officeDocument/2006/relationships/slideLayout" Target="../slideLayouts/slideLayout431.xml"/><Relationship Id="rId25" Type="http://schemas.openxmlformats.org/officeDocument/2006/relationships/slideLayout" Target="../slideLayouts/slideLayout439.xml"/><Relationship Id="rId33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16.xml"/><Relationship Id="rId16" Type="http://schemas.openxmlformats.org/officeDocument/2006/relationships/slideLayout" Target="../slideLayouts/slideLayout430.xml"/><Relationship Id="rId20" Type="http://schemas.openxmlformats.org/officeDocument/2006/relationships/slideLayout" Target="../slideLayouts/slideLayout434.xml"/><Relationship Id="rId29" Type="http://schemas.openxmlformats.org/officeDocument/2006/relationships/slideLayout" Target="../slideLayouts/slideLayout443.xml"/><Relationship Id="rId1" Type="http://schemas.openxmlformats.org/officeDocument/2006/relationships/slideLayout" Target="../slideLayouts/slideLayout415.xml"/><Relationship Id="rId6" Type="http://schemas.openxmlformats.org/officeDocument/2006/relationships/slideLayout" Target="../slideLayouts/slideLayout420.xml"/><Relationship Id="rId11" Type="http://schemas.openxmlformats.org/officeDocument/2006/relationships/slideLayout" Target="../slideLayouts/slideLayout425.xml"/><Relationship Id="rId24" Type="http://schemas.openxmlformats.org/officeDocument/2006/relationships/slideLayout" Target="../slideLayouts/slideLayout438.xml"/><Relationship Id="rId32" Type="http://schemas.openxmlformats.org/officeDocument/2006/relationships/slideLayout" Target="../slideLayouts/slideLayout446.xml"/><Relationship Id="rId5" Type="http://schemas.openxmlformats.org/officeDocument/2006/relationships/slideLayout" Target="../slideLayouts/slideLayout419.xml"/><Relationship Id="rId15" Type="http://schemas.openxmlformats.org/officeDocument/2006/relationships/slideLayout" Target="../slideLayouts/slideLayout429.xml"/><Relationship Id="rId23" Type="http://schemas.openxmlformats.org/officeDocument/2006/relationships/slideLayout" Target="../slideLayouts/slideLayout437.xml"/><Relationship Id="rId28" Type="http://schemas.openxmlformats.org/officeDocument/2006/relationships/slideLayout" Target="../slideLayouts/slideLayout442.xml"/><Relationship Id="rId10" Type="http://schemas.openxmlformats.org/officeDocument/2006/relationships/slideLayout" Target="../slideLayouts/slideLayout424.xml"/><Relationship Id="rId19" Type="http://schemas.openxmlformats.org/officeDocument/2006/relationships/slideLayout" Target="../slideLayouts/slideLayout433.xml"/><Relationship Id="rId31" Type="http://schemas.openxmlformats.org/officeDocument/2006/relationships/slideLayout" Target="../slideLayouts/slideLayout445.xml"/><Relationship Id="rId4" Type="http://schemas.openxmlformats.org/officeDocument/2006/relationships/slideLayout" Target="../slideLayouts/slideLayout418.xml"/><Relationship Id="rId9" Type="http://schemas.openxmlformats.org/officeDocument/2006/relationships/slideLayout" Target="../slideLayouts/slideLayout423.xml"/><Relationship Id="rId14" Type="http://schemas.openxmlformats.org/officeDocument/2006/relationships/slideLayout" Target="../slideLayouts/slideLayout428.xml"/><Relationship Id="rId22" Type="http://schemas.openxmlformats.org/officeDocument/2006/relationships/slideLayout" Target="../slideLayouts/slideLayout436.xml"/><Relationship Id="rId27" Type="http://schemas.openxmlformats.org/officeDocument/2006/relationships/slideLayout" Target="../slideLayouts/slideLayout441.xml"/><Relationship Id="rId30" Type="http://schemas.openxmlformats.org/officeDocument/2006/relationships/slideLayout" Target="../slideLayouts/slideLayout444.xml"/><Relationship Id="rId35" Type="http://schemas.openxmlformats.org/officeDocument/2006/relationships/theme" Target="../theme/theme14.xml"/><Relationship Id="rId8" Type="http://schemas.openxmlformats.org/officeDocument/2006/relationships/slideLayout" Target="../slideLayouts/slideLayout422.xml"/></Relationships>
</file>

<file path=ppt/slideMasters/_rels/slideMaster1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61.xml"/><Relationship Id="rId18" Type="http://schemas.openxmlformats.org/officeDocument/2006/relationships/slideLayout" Target="../slideLayouts/slideLayout466.xml"/><Relationship Id="rId26" Type="http://schemas.openxmlformats.org/officeDocument/2006/relationships/slideLayout" Target="../slideLayouts/slideLayout474.xml"/><Relationship Id="rId39" Type="http://schemas.openxmlformats.org/officeDocument/2006/relationships/slideLayout" Target="../slideLayouts/slideLayout487.xml"/><Relationship Id="rId21" Type="http://schemas.openxmlformats.org/officeDocument/2006/relationships/slideLayout" Target="../slideLayouts/slideLayout469.xml"/><Relationship Id="rId34" Type="http://schemas.openxmlformats.org/officeDocument/2006/relationships/slideLayout" Target="../slideLayouts/slideLayout482.xml"/><Relationship Id="rId7" Type="http://schemas.openxmlformats.org/officeDocument/2006/relationships/slideLayout" Target="../slideLayouts/slideLayout455.xml"/><Relationship Id="rId2" Type="http://schemas.openxmlformats.org/officeDocument/2006/relationships/slideLayout" Target="../slideLayouts/slideLayout450.xml"/><Relationship Id="rId16" Type="http://schemas.openxmlformats.org/officeDocument/2006/relationships/slideLayout" Target="../slideLayouts/slideLayout464.xml"/><Relationship Id="rId20" Type="http://schemas.openxmlformats.org/officeDocument/2006/relationships/slideLayout" Target="../slideLayouts/slideLayout468.xml"/><Relationship Id="rId29" Type="http://schemas.openxmlformats.org/officeDocument/2006/relationships/slideLayout" Target="../slideLayouts/slideLayout477.xml"/><Relationship Id="rId41" Type="http://schemas.openxmlformats.org/officeDocument/2006/relationships/theme" Target="../theme/theme15.xml"/><Relationship Id="rId1" Type="http://schemas.openxmlformats.org/officeDocument/2006/relationships/slideLayout" Target="../slideLayouts/slideLayout449.xml"/><Relationship Id="rId6" Type="http://schemas.openxmlformats.org/officeDocument/2006/relationships/slideLayout" Target="../slideLayouts/slideLayout454.xml"/><Relationship Id="rId11" Type="http://schemas.openxmlformats.org/officeDocument/2006/relationships/slideLayout" Target="../slideLayouts/slideLayout459.xml"/><Relationship Id="rId24" Type="http://schemas.openxmlformats.org/officeDocument/2006/relationships/slideLayout" Target="../slideLayouts/slideLayout472.xml"/><Relationship Id="rId32" Type="http://schemas.openxmlformats.org/officeDocument/2006/relationships/slideLayout" Target="../slideLayouts/slideLayout480.xml"/><Relationship Id="rId37" Type="http://schemas.openxmlformats.org/officeDocument/2006/relationships/slideLayout" Target="../slideLayouts/slideLayout485.xml"/><Relationship Id="rId40" Type="http://schemas.openxmlformats.org/officeDocument/2006/relationships/slideLayout" Target="../slideLayouts/slideLayout488.xml"/><Relationship Id="rId5" Type="http://schemas.openxmlformats.org/officeDocument/2006/relationships/slideLayout" Target="../slideLayouts/slideLayout453.xml"/><Relationship Id="rId15" Type="http://schemas.openxmlformats.org/officeDocument/2006/relationships/slideLayout" Target="../slideLayouts/slideLayout463.xml"/><Relationship Id="rId23" Type="http://schemas.openxmlformats.org/officeDocument/2006/relationships/slideLayout" Target="../slideLayouts/slideLayout471.xml"/><Relationship Id="rId28" Type="http://schemas.openxmlformats.org/officeDocument/2006/relationships/slideLayout" Target="../slideLayouts/slideLayout476.xml"/><Relationship Id="rId36" Type="http://schemas.openxmlformats.org/officeDocument/2006/relationships/slideLayout" Target="../slideLayouts/slideLayout484.xml"/><Relationship Id="rId10" Type="http://schemas.openxmlformats.org/officeDocument/2006/relationships/slideLayout" Target="../slideLayouts/slideLayout458.xml"/><Relationship Id="rId19" Type="http://schemas.openxmlformats.org/officeDocument/2006/relationships/slideLayout" Target="../slideLayouts/slideLayout467.xml"/><Relationship Id="rId31" Type="http://schemas.openxmlformats.org/officeDocument/2006/relationships/slideLayout" Target="../slideLayouts/slideLayout479.xml"/><Relationship Id="rId4" Type="http://schemas.openxmlformats.org/officeDocument/2006/relationships/slideLayout" Target="../slideLayouts/slideLayout452.xml"/><Relationship Id="rId9" Type="http://schemas.openxmlformats.org/officeDocument/2006/relationships/slideLayout" Target="../slideLayouts/slideLayout457.xml"/><Relationship Id="rId14" Type="http://schemas.openxmlformats.org/officeDocument/2006/relationships/slideLayout" Target="../slideLayouts/slideLayout462.xml"/><Relationship Id="rId22" Type="http://schemas.openxmlformats.org/officeDocument/2006/relationships/slideLayout" Target="../slideLayouts/slideLayout470.xml"/><Relationship Id="rId27" Type="http://schemas.openxmlformats.org/officeDocument/2006/relationships/slideLayout" Target="../slideLayouts/slideLayout475.xml"/><Relationship Id="rId30" Type="http://schemas.openxmlformats.org/officeDocument/2006/relationships/slideLayout" Target="../slideLayouts/slideLayout478.xml"/><Relationship Id="rId35" Type="http://schemas.openxmlformats.org/officeDocument/2006/relationships/slideLayout" Target="../slideLayouts/slideLayout483.xml"/><Relationship Id="rId8" Type="http://schemas.openxmlformats.org/officeDocument/2006/relationships/slideLayout" Target="../slideLayouts/slideLayout456.xml"/><Relationship Id="rId3" Type="http://schemas.openxmlformats.org/officeDocument/2006/relationships/slideLayout" Target="../slideLayouts/slideLayout451.xml"/><Relationship Id="rId12" Type="http://schemas.openxmlformats.org/officeDocument/2006/relationships/slideLayout" Target="../slideLayouts/slideLayout460.xml"/><Relationship Id="rId17" Type="http://schemas.openxmlformats.org/officeDocument/2006/relationships/slideLayout" Target="../slideLayouts/slideLayout465.xml"/><Relationship Id="rId25" Type="http://schemas.openxmlformats.org/officeDocument/2006/relationships/slideLayout" Target="../slideLayouts/slideLayout473.xml"/><Relationship Id="rId33" Type="http://schemas.openxmlformats.org/officeDocument/2006/relationships/slideLayout" Target="../slideLayouts/slideLayout481.xml"/><Relationship Id="rId38" Type="http://schemas.openxmlformats.org/officeDocument/2006/relationships/slideLayout" Target="../slideLayouts/slideLayout486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6.xml"/><Relationship Id="rId13" Type="http://schemas.openxmlformats.org/officeDocument/2006/relationships/slideLayout" Target="../slideLayouts/slideLayout501.xml"/><Relationship Id="rId18" Type="http://schemas.openxmlformats.org/officeDocument/2006/relationships/slideLayout" Target="../slideLayouts/slideLayout506.xml"/><Relationship Id="rId26" Type="http://schemas.openxmlformats.org/officeDocument/2006/relationships/slideLayout" Target="../slideLayouts/slideLayout514.xml"/><Relationship Id="rId3" Type="http://schemas.openxmlformats.org/officeDocument/2006/relationships/slideLayout" Target="../slideLayouts/slideLayout491.xml"/><Relationship Id="rId21" Type="http://schemas.openxmlformats.org/officeDocument/2006/relationships/slideLayout" Target="../slideLayouts/slideLayout509.xml"/><Relationship Id="rId7" Type="http://schemas.openxmlformats.org/officeDocument/2006/relationships/slideLayout" Target="../slideLayouts/slideLayout495.xml"/><Relationship Id="rId12" Type="http://schemas.openxmlformats.org/officeDocument/2006/relationships/slideLayout" Target="../slideLayouts/slideLayout500.xml"/><Relationship Id="rId17" Type="http://schemas.openxmlformats.org/officeDocument/2006/relationships/slideLayout" Target="../slideLayouts/slideLayout505.xml"/><Relationship Id="rId25" Type="http://schemas.openxmlformats.org/officeDocument/2006/relationships/slideLayout" Target="../slideLayouts/slideLayout513.xml"/><Relationship Id="rId2" Type="http://schemas.openxmlformats.org/officeDocument/2006/relationships/slideLayout" Target="../slideLayouts/slideLayout490.xml"/><Relationship Id="rId16" Type="http://schemas.openxmlformats.org/officeDocument/2006/relationships/slideLayout" Target="../slideLayouts/slideLayout504.xml"/><Relationship Id="rId20" Type="http://schemas.openxmlformats.org/officeDocument/2006/relationships/slideLayout" Target="../slideLayouts/slideLayout508.xml"/><Relationship Id="rId29" Type="http://schemas.openxmlformats.org/officeDocument/2006/relationships/slideLayout" Target="../slideLayouts/slideLayout517.xml"/><Relationship Id="rId1" Type="http://schemas.openxmlformats.org/officeDocument/2006/relationships/slideLayout" Target="../slideLayouts/slideLayout489.xml"/><Relationship Id="rId6" Type="http://schemas.openxmlformats.org/officeDocument/2006/relationships/slideLayout" Target="../slideLayouts/slideLayout494.xml"/><Relationship Id="rId11" Type="http://schemas.openxmlformats.org/officeDocument/2006/relationships/slideLayout" Target="../slideLayouts/slideLayout499.xml"/><Relationship Id="rId24" Type="http://schemas.openxmlformats.org/officeDocument/2006/relationships/slideLayout" Target="../slideLayouts/slideLayout512.xml"/><Relationship Id="rId32" Type="http://schemas.openxmlformats.org/officeDocument/2006/relationships/theme" Target="../theme/theme16.xml"/><Relationship Id="rId5" Type="http://schemas.openxmlformats.org/officeDocument/2006/relationships/slideLayout" Target="../slideLayouts/slideLayout493.xml"/><Relationship Id="rId15" Type="http://schemas.openxmlformats.org/officeDocument/2006/relationships/slideLayout" Target="../slideLayouts/slideLayout503.xml"/><Relationship Id="rId23" Type="http://schemas.openxmlformats.org/officeDocument/2006/relationships/slideLayout" Target="../slideLayouts/slideLayout511.xml"/><Relationship Id="rId28" Type="http://schemas.openxmlformats.org/officeDocument/2006/relationships/slideLayout" Target="../slideLayouts/slideLayout516.xml"/><Relationship Id="rId10" Type="http://schemas.openxmlformats.org/officeDocument/2006/relationships/slideLayout" Target="../slideLayouts/slideLayout498.xml"/><Relationship Id="rId19" Type="http://schemas.openxmlformats.org/officeDocument/2006/relationships/slideLayout" Target="../slideLayouts/slideLayout507.xml"/><Relationship Id="rId31" Type="http://schemas.openxmlformats.org/officeDocument/2006/relationships/slideLayout" Target="../slideLayouts/slideLayout519.xml"/><Relationship Id="rId4" Type="http://schemas.openxmlformats.org/officeDocument/2006/relationships/slideLayout" Target="../slideLayouts/slideLayout492.xml"/><Relationship Id="rId9" Type="http://schemas.openxmlformats.org/officeDocument/2006/relationships/slideLayout" Target="../slideLayouts/slideLayout497.xml"/><Relationship Id="rId14" Type="http://schemas.openxmlformats.org/officeDocument/2006/relationships/slideLayout" Target="../slideLayouts/slideLayout502.xml"/><Relationship Id="rId22" Type="http://schemas.openxmlformats.org/officeDocument/2006/relationships/slideLayout" Target="../slideLayouts/slideLayout510.xml"/><Relationship Id="rId27" Type="http://schemas.openxmlformats.org/officeDocument/2006/relationships/slideLayout" Target="../slideLayouts/slideLayout515.xml"/><Relationship Id="rId30" Type="http://schemas.openxmlformats.org/officeDocument/2006/relationships/slideLayout" Target="../slideLayouts/slideLayout518.xml"/></Relationships>
</file>

<file path=ppt/slideMasters/_rels/slideMaster1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32.xml"/><Relationship Id="rId18" Type="http://schemas.openxmlformats.org/officeDocument/2006/relationships/slideLayout" Target="../slideLayouts/slideLayout537.xml"/><Relationship Id="rId26" Type="http://schemas.openxmlformats.org/officeDocument/2006/relationships/slideLayout" Target="../slideLayouts/slideLayout545.xml"/><Relationship Id="rId39" Type="http://schemas.openxmlformats.org/officeDocument/2006/relationships/theme" Target="../theme/theme17.xml"/><Relationship Id="rId21" Type="http://schemas.openxmlformats.org/officeDocument/2006/relationships/slideLayout" Target="../slideLayouts/slideLayout540.xml"/><Relationship Id="rId34" Type="http://schemas.openxmlformats.org/officeDocument/2006/relationships/slideLayout" Target="../slideLayouts/slideLayout553.xml"/><Relationship Id="rId7" Type="http://schemas.openxmlformats.org/officeDocument/2006/relationships/slideLayout" Target="../slideLayouts/slideLayout526.xml"/><Relationship Id="rId12" Type="http://schemas.openxmlformats.org/officeDocument/2006/relationships/slideLayout" Target="../slideLayouts/slideLayout531.xml"/><Relationship Id="rId17" Type="http://schemas.openxmlformats.org/officeDocument/2006/relationships/slideLayout" Target="../slideLayouts/slideLayout536.xml"/><Relationship Id="rId25" Type="http://schemas.openxmlformats.org/officeDocument/2006/relationships/slideLayout" Target="../slideLayouts/slideLayout544.xml"/><Relationship Id="rId33" Type="http://schemas.openxmlformats.org/officeDocument/2006/relationships/slideLayout" Target="../slideLayouts/slideLayout552.xml"/><Relationship Id="rId38" Type="http://schemas.openxmlformats.org/officeDocument/2006/relationships/slideLayout" Target="../slideLayouts/slideLayout557.xml"/><Relationship Id="rId2" Type="http://schemas.openxmlformats.org/officeDocument/2006/relationships/slideLayout" Target="../slideLayouts/slideLayout521.xml"/><Relationship Id="rId16" Type="http://schemas.openxmlformats.org/officeDocument/2006/relationships/slideLayout" Target="../slideLayouts/slideLayout535.xml"/><Relationship Id="rId20" Type="http://schemas.openxmlformats.org/officeDocument/2006/relationships/slideLayout" Target="../slideLayouts/slideLayout539.xml"/><Relationship Id="rId29" Type="http://schemas.openxmlformats.org/officeDocument/2006/relationships/slideLayout" Target="../slideLayouts/slideLayout548.xml"/><Relationship Id="rId1" Type="http://schemas.openxmlformats.org/officeDocument/2006/relationships/slideLayout" Target="../slideLayouts/slideLayout520.xml"/><Relationship Id="rId6" Type="http://schemas.openxmlformats.org/officeDocument/2006/relationships/slideLayout" Target="../slideLayouts/slideLayout525.xml"/><Relationship Id="rId11" Type="http://schemas.openxmlformats.org/officeDocument/2006/relationships/slideLayout" Target="../slideLayouts/slideLayout530.xml"/><Relationship Id="rId24" Type="http://schemas.openxmlformats.org/officeDocument/2006/relationships/slideLayout" Target="../slideLayouts/slideLayout543.xml"/><Relationship Id="rId32" Type="http://schemas.openxmlformats.org/officeDocument/2006/relationships/slideLayout" Target="../slideLayouts/slideLayout551.xml"/><Relationship Id="rId37" Type="http://schemas.openxmlformats.org/officeDocument/2006/relationships/slideLayout" Target="../slideLayouts/slideLayout556.xml"/><Relationship Id="rId5" Type="http://schemas.openxmlformats.org/officeDocument/2006/relationships/slideLayout" Target="../slideLayouts/slideLayout524.xml"/><Relationship Id="rId15" Type="http://schemas.openxmlformats.org/officeDocument/2006/relationships/slideLayout" Target="../slideLayouts/slideLayout534.xml"/><Relationship Id="rId23" Type="http://schemas.openxmlformats.org/officeDocument/2006/relationships/slideLayout" Target="../slideLayouts/slideLayout542.xml"/><Relationship Id="rId28" Type="http://schemas.openxmlformats.org/officeDocument/2006/relationships/slideLayout" Target="../slideLayouts/slideLayout547.xml"/><Relationship Id="rId36" Type="http://schemas.openxmlformats.org/officeDocument/2006/relationships/slideLayout" Target="../slideLayouts/slideLayout555.xml"/><Relationship Id="rId10" Type="http://schemas.openxmlformats.org/officeDocument/2006/relationships/slideLayout" Target="../slideLayouts/slideLayout529.xml"/><Relationship Id="rId19" Type="http://schemas.openxmlformats.org/officeDocument/2006/relationships/slideLayout" Target="../slideLayouts/slideLayout538.xml"/><Relationship Id="rId31" Type="http://schemas.openxmlformats.org/officeDocument/2006/relationships/slideLayout" Target="../slideLayouts/slideLayout550.xml"/><Relationship Id="rId4" Type="http://schemas.openxmlformats.org/officeDocument/2006/relationships/slideLayout" Target="../slideLayouts/slideLayout523.xml"/><Relationship Id="rId9" Type="http://schemas.openxmlformats.org/officeDocument/2006/relationships/slideLayout" Target="../slideLayouts/slideLayout528.xml"/><Relationship Id="rId14" Type="http://schemas.openxmlformats.org/officeDocument/2006/relationships/slideLayout" Target="../slideLayouts/slideLayout533.xml"/><Relationship Id="rId22" Type="http://schemas.openxmlformats.org/officeDocument/2006/relationships/slideLayout" Target="../slideLayouts/slideLayout541.xml"/><Relationship Id="rId27" Type="http://schemas.openxmlformats.org/officeDocument/2006/relationships/slideLayout" Target="../slideLayouts/slideLayout546.xml"/><Relationship Id="rId30" Type="http://schemas.openxmlformats.org/officeDocument/2006/relationships/slideLayout" Target="../slideLayouts/slideLayout549.xml"/><Relationship Id="rId35" Type="http://schemas.openxmlformats.org/officeDocument/2006/relationships/slideLayout" Target="../slideLayouts/slideLayout554.xml"/><Relationship Id="rId8" Type="http://schemas.openxmlformats.org/officeDocument/2006/relationships/slideLayout" Target="../slideLayouts/slideLayout527.xml"/><Relationship Id="rId3" Type="http://schemas.openxmlformats.org/officeDocument/2006/relationships/slideLayout" Target="../slideLayouts/slideLayout522.xml"/></Relationships>
</file>

<file path=ppt/slideMasters/_rels/slideMaster1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70.xml"/><Relationship Id="rId18" Type="http://schemas.openxmlformats.org/officeDocument/2006/relationships/slideLayout" Target="../slideLayouts/slideLayout575.xml"/><Relationship Id="rId26" Type="http://schemas.openxmlformats.org/officeDocument/2006/relationships/slideLayout" Target="../slideLayouts/slideLayout583.xml"/><Relationship Id="rId3" Type="http://schemas.openxmlformats.org/officeDocument/2006/relationships/slideLayout" Target="../slideLayouts/slideLayout560.xml"/><Relationship Id="rId21" Type="http://schemas.openxmlformats.org/officeDocument/2006/relationships/slideLayout" Target="../slideLayouts/slideLayout578.xml"/><Relationship Id="rId34" Type="http://schemas.openxmlformats.org/officeDocument/2006/relationships/slideLayout" Target="../slideLayouts/slideLayout591.xml"/><Relationship Id="rId7" Type="http://schemas.openxmlformats.org/officeDocument/2006/relationships/slideLayout" Target="../slideLayouts/slideLayout564.xml"/><Relationship Id="rId12" Type="http://schemas.openxmlformats.org/officeDocument/2006/relationships/slideLayout" Target="../slideLayouts/slideLayout569.xml"/><Relationship Id="rId17" Type="http://schemas.openxmlformats.org/officeDocument/2006/relationships/slideLayout" Target="../slideLayouts/slideLayout574.xml"/><Relationship Id="rId25" Type="http://schemas.openxmlformats.org/officeDocument/2006/relationships/slideLayout" Target="../slideLayouts/slideLayout582.xml"/><Relationship Id="rId33" Type="http://schemas.openxmlformats.org/officeDocument/2006/relationships/slideLayout" Target="../slideLayouts/slideLayout590.xml"/><Relationship Id="rId2" Type="http://schemas.openxmlformats.org/officeDocument/2006/relationships/slideLayout" Target="../slideLayouts/slideLayout559.xml"/><Relationship Id="rId16" Type="http://schemas.openxmlformats.org/officeDocument/2006/relationships/slideLayout" Target="../slideLayouts/slideLayout573.xml"/><Relationship Id="rId20" Type="http://schemas.openxmlformats.org/officeDocument/2006/relationships/slideLayout" Target="../slideLayouts/slideLayout577.xml"/><Relationship Id="rId29" Type="http://schemas.openxmlformats.org/officeDocument/2006/relationships/slideLayout" Target="../slideLayouts/slideLayout586.xml"/><Relationship Id="rId1" Type="http://schemas.openxmlformats.org/officeDocument/2006/relationships/slideLayout" Target="../slideLayouts/slideLayout558.xml"/><Relationship Id="rId6" Type="http://schemas.openxmlformats.org/officeDocument/2006/relationships/slideLayout" Target="../slideLayouts/slideLayout563.xml"/><Relationship Id="rId11" Type="http://schemas.openxmlformats.org/officeDocument/2006/relationships/slideLayout" Target="../slideLayouts/slideLayout568.xml"/><Relationship Id="rId24" Type="http://schemas.openxmlformats.org/officeDocument/2006/relationships/slideLayout" Target="../slideLayouts/slideLayout581.xml"/><Relationship Id="rId32" Type="http://schemas.openxmlformats.org/officeDocument/2006/relationships/slideLayout" Target="../slideLayouts/slideLayout589.xml"/><Relationship Id="rId5" Type="http://schemas.openxmlformats.org/officeDocument/2006/relationships/slideLayout" Target="../slideLayouts/slideLayout562.xml"/><Relationship Id="rId15" Type="http://schemas.openxmlformats.org/officeDocument/2006/relationships/slideLayout" Target="../slideLayouts/slideLayout572.xml"/><Relationship Id="rId23" Type="http://schemas.openxmlformats.org/officeDocument/2006/relationships/slideLayout" Target="../slideLayouts/slideLayout580.xml"/><Relationship Id="rId28" Type="http://schemas.openxmlformats.org/officeDocument/2006/relationships/slideLayout" Target="../slideLayouts/slideLayout585.xml"/><Relationship Id="rId36" Type="http://schemas.openxmlformats.org/officeDocument/2006/relationships/theme" Target="../theme/theme18.xml"/><Relationship Id="rId10" Type="http://schemas.openxmlformats.org/officeDocument/2006/relationships/slideLayout" Target="../slideLayouts/slideLayout567.xml"/><Relationship Id="rId19" Type="http://schemas.openxmlformats.org/officeDocument/2006/relationships/slideLayout" Target="../slideLayouts/slideLayout576.xml"/><Relationship Id="rId31" Type="http://schemas.openxmlformats.org/officeDocument/2006/relationships/slideLayout" Target="../slideLayouts/slideLayout588.xml"/><Relationship Id="rId4" Type="http://schemas.openxmlformats.org/officeDocument/2006/relationships/slideLayout" Target="../slideLayouts/slideLayout561.xml"/><Relationship Id="rId9" Type="http://schemas.openxmlformats.org/officeDocument/2006/relationships/slideLayout" Target="../slideLayouts/slideLayout566.xml"/><Relationship Id="rId14" Type="http://schemas.openxmlformats.org/officeDocument/2006/relationships/slideLayout" Target="../slideLayouts/slideLayout571.xml"/><Relationship Id="rId22" Type="http://schemas.openxmlformats.org/officeDocument/2006/relationships/slideLayout" Target="../slideLayouts/slideLayout579.xml"/><Relationship Id="rId27" Type="http://schemas.openxmlformats.org/officeDocument/2006/relationships/slideLayout" Target="../slideLayouts/slideLayout584.xml"/><Relationship Id="rId30" Type="http://schemas.openxmlformats.org/officeDocument/2006/relationships/slideLayout" Target="../slideLayouts/slideLayout587.xml"/><Relationship Id="rId35" Type="http://schemas.openxmlformats.org/officeDocument/2006/relationships/slideLayout" Target="../slideLayouts/slideLayout592.xml"/><Relationship Id="rId8" Type="http://schemas.openxmlformats.org/officeDocument/2006/relationships/slideLayout" Target="../slideLayouts/slideLayout565.xml"/></Relationships>
</file>

<file path=ppt/slideMasters/_rels/slideMaster1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05.xml"/><Relationship Id="rId18" Type="http://schemas.openxmlformats.org/officeDocument/2006/relationships/slideLayout" Target="../slideLayouts/slideLayout610.xml"/><Relationship Id="rId26" Type="http://schemas.openxmlformats.org/officeDocument/2006/relationships/slideLayout" Target="../slideLayouts/slideLayout618.xml"/><Relationship Id="rId39" Type="http://schemas.openxmlformats.org/officeDocument/2006/relationships/slideLayout" Target="../slideLayouts/slideLayout631.xml"/><Relationship Id="rId21" Type="http://schemas.openxmlformats.org/officeDocument/2006/relationships/slideLayout" Target="../slideLayouts/slideLayout613.xml"/><Relationship Id="rId34" Type="http://schemas.openxmlformats.org/officeDocument/2006/relationships/slideLayout" Target="../slideLayouts/slideLayout626.xml"/><Relationship Id="rId7" Type="http://schemas.openxmlformats.org/officeDocument/2006/relationships/slideLayout" Target="../slideLayouts/slideLayout599.xml"/><Relationship Id="rId2" Type="http://schemas.openxmlformats.org/officeDocument/2006/relationships/slideLayout" Target="../slideLayouts/slideLayout594.xml"/><Relationship Id="rId16" Type="http://schemas.openxmlformats.org/officeDocument/2006/relationships/slideLayout" Target="../slideLayouts/slideLayout608.xml"/><Relationship Id="rId20" Type="http://schemas.openxmlformats.org/officeDocument/2006/relationships/slideLayout" Target="../slideLayouts/slideLayout612.xml"/><Relationship Id="rId29" Type="http://schemas.openxmlformats.org/officeDocument/2006/relationships/slideLayout" Target="../slideLayouts/slideLayout621.xml"/><Relationship Id="rId41" Type="http://schemas.openxmlformats.org/officeDocument/2006/relationships/theme" Target="../theme/theme19.xml"/><Relationship Id="rId1" Type="http://schemas.openxmlformats.org/officeDocument/2006/relationships/slideLayout" Target="../slideLayouts/slideLayout593.xml"/><Relationship Id="rId6" Type="http://schemas.openxmlformats.org/officeDocument/2006/relationships/slideLayout" Target="../slideLayouts/slideLayout598.xml"/><Relationship Id="rId11" Type="http://schemas.openxmlformats.org/officeDocument/2006/relationships/slideLayout" Target="../slideLayouts/slideLayout603.xml"/><Relationship Id="rId24" Type="http://schemas.openxmlformats.org/officeDocument/2006/relationships/slideLayout" Target="../slideLayouts/slideLayout616.xml"/><Relationship Id="rId32" Type="http://schemas.openxmlformats.org/officeDocument/2006/relationships/slideLayout" Target="../slideLayouts/slideLayout624.xml"/><Relationship Id="rId37" Type="http://schemas.openxmlformats.org/officeDocument/2006/relationships/slideLayout" Target="../slideLayouts/slideLayout629.xml"/><Relationship Id="rId40" Type="http://schemas.openxmlformats.org/officeDocument/2006/relationships/slideLayout" Target="../slideLayouts/slideLayout632.xml"/><Relationship Id="rId5" Type="http://schemas.openxmlformats.org/officeDocument/2006/relationships/slideLayout" Target="../slideLayouts/slideLayout597.xml"/><Relationship Id="rId15" Type="http://schemas.openxmlformats.org/officeDocument/2006/relationships/slideLayout" Target="../slideLayouts/slideLayout607.xml"/><Relationship Id="rId23" Type="http://schemas.openxmlformats.org/officeDocument/2006/relationships/slideLayout" Target="../slideLayouts/slideLayout615.xml"/><Relationship Id="rId28" Type="http://schemas.openxmlformats.org/officeDocument/2006/relationships/slideLayout" Target="../slideLayouts/slideLayout620.xml"/><Relationship Id="rId36" Type="http://schemas.openxmlformats.org/officeDocument/2006/relationships/slideLayout" Target="../slideLayouts/slideLayout628.xml"/><Relationship Id="rId10" Type="http://schemas.openxmlformats.org/officeDocument/2006/relationships/slideLayout" Target="../slideLayouts/slideLayout602.xml"/><Relationship Id="rId19" Type="http://schemas.openxmlformats.org/officeDocument/2006/relationships/slideLayout" Target="../slideLayouts/slideLayout611.xml"/><Relationship Id="rId31" Type="http://schemas.openxmlformats.org/officeDocument/2006/relationships/slideLayout" Target="../slideLayouts/slideLayout623.xml"/><Relationship Id="rId4" Type="http://schemas.openxmlformats.org/officeDocument/2006/relationships/slideLayout" Target="../slideLayouts/slideLayout596.xml"/><Relationship Id="rId9" Type="http://schemas.openxmlformats.org/officeDocument/2006/relationships/slideLayout" Target="../slideLayouts/slideLayout601.xml"/><Relationship Id="rId14" Type="http://schemas.openxmlformats.org/officeDocument/2006/relationships/slideLayout" Target="../slideLayouts/slideLayout606.xml"/><Relationship Id="rId22" Type="http://schemas.openxmlformats.org/officeDocument/2006/relationships/slideLayout" Target="../slideLayouts/slideLayout614.xml"/><Relationship Id="rId27" Type="http://schemas.openxmlformats.org/officeDocument/2006/relationships/slideLayout" Target="../slideLayouts/slideLayout619.xml"/><Relationship Id="rId30" Type="http://schemas.openxmlformats.org/officeDocument/2006/relationships/slideLayout" Target="../slideLayouts/slideLayout622.xml"/><Relationship Id="rId35" Type="http://schemas.openxmlformats.org/officeDocument/2006/relationships/slideLayout" Target="../slideLayouts/slideLayout627.xml"/><Relationship Id="rId8" Type="http://schemas.openxmlformats.org/officeDocument/2006/relationships/slideLayout" Target="../slideLayouts/slideLayout600.xml"/><Relationship Id="rId3" Type="http://schemas.openxmlformats.org/officeDocument/2006/relationships/slideLayout" Target="../slideLayouts/slideLayout595.xml"/><Relationship Id="rId12" Type="http://schemas.openxmlformats.org/officeDocument/2006/relationships/slideLayout" Target="../slideLayouts/slideLayout604.xml"/><Relationship Id="rId17" Type="http://schemas.openxmlformats.org/officeDocument/2006/relationships/slideLayout" Target="../slideLayouts/slideLayout609.xml"/><Relationship Id="rId25" Type="http://schemas.openxmlformats.org/officeDocument/2006/relationships/slideLayout" Target="../slideLayouts/slideLayout617.xml"/><Relationship Id="rId33" Type="http://schemas.openxmlformats.org/officeDocument/2006/relationships/slideLayout" Target="../slideLayouts/slideLayout625.xml"/><Relationship Id="rId38" Type="http://schemas.openxmlformats.org/officeDocument/2006/relationships/slideLayout" Target="../slideLayouts/slideLayout630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29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33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8" Type="http://schemas.openxmlformats.org/officeDocument/2006/relationships/slideLayout" Target="../slideLayouts/slideLayout10.xml"/></Relationships>
</file>

<file path=ppt/slideMasters/_rels/slideMaster2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45.xml"/><Relationship Id="rId18" Type="http://schemas.openxmlformats.org/officeDocument/2006/relationships/slideLayout" Target="../slideLayouts/slideLayout650.xml"/><Relationship Id="rId26" Type="http://schemas.openxmlformats.org/officeDocument/2006/relationships/slideLayout" Target="../slideLayouts/slideLayout658.xml"/><Relationship Id="rId39" Type="http://schemas.openxmlformats.org/officeDocument/2006/relationships/slideLayout" Target="../slideLayouts/slideLayout671.xml"/><Relationship Id="rId21" Type="http://schemas.openxmlformats.org/officeDocument/2006/relationships/slideLayout" Target="../slideLayouts/slideLayout653.xml"/><Relationship Id="rId34" Type="http://schemas.openxmlformats.org/officeDocument/2006/relationships/slideLayout" Target="../slideLayouts/slideLayout666.xml"/><Relationship Id="rId42" Type="http://schemas.openxmlformats.org/officeDocument/2006/relationships/theme" Target="../theme/theme20.xml"/><Relationship Id="rId7" Type="http://schemas.openxmlformats.org/officeDocument/2006/relationships/slideLayout" Target="../slideLayouts/slideLayout639.xml"/><Relationship Id="rId2" Type="http://schemas.openxmlformats.org/officeDocument/2006/relationships/slideLayout" Target="../slideLayouts/slideLayout634.xml"/><Relationship Id="rId16" Type="http://schemas.openxmlformats.org/officeDocument/2006/relationships/slideLayout" Target="../slideLayouts/slideLayout648.xml"/><Relationship Id="rId20" Type="http://schemas.openxmlformats.org/officeDocument/2006/relationships/slideLayout" Target="../slideLayouts/slideLayout652.xml"/><Relationship Id="rId29" Type="http://schemas.openxmlformats.org/officeDocument/2006/relationships/slideLayout" Target="../slideLayouts/slideLayout661.xml"/><Relationship Id="rId41" Type="http://schemas.openxmlformats.org/officeDocument/2006/relationships/slideLayout" Target="../slideLayouts/slideLayout673.xml"/><Relationship Id="rId1" Type="http://schemas.openxmlformats.org/officeDocument/2006/relationships/slideLayout" Target="../slideLayouts/slideLayout633.xml"/><Relationship Id="rId6" Type="http://schemas.openxmlformats.org/officeDocument/2006/relationships/slideLayout" Target="../slideLayouts/slideLayout638.xml"/><Relationship Id="rId11" Type="http://schemas.openxmlformats.org/officeDocument/2006/relationships/slideLayout" Target="../slideLayouts/slideLayout643.xml"/><Relationship Id="rId24" Type="http://schemas.openxmlformats.org/officeDocument/2006/relationships/slideLayout" Target="../slideLayouts/slideLayout656.xml"/><Relationship Id="rId32" Type="http://schemas.openxmlformats.org/officeDocument/2006/relationships/slideLayout" Target="../slideLayouts/slideLayout664.xml"/><Relationship Id="rId37" Type="http://schemas.openxmlformats.org/officeDocument/2006/relationships/slideLayout" Target="../slideLayouts/slideLayout669.xml"/><Relationship Id="rId40" Type="http://schemas.openxmlformats.org/officeDocument/2006/relationships/slideLayout" Target="../slideLayouts/slideLayout672.xml"/><Relationship Id="rId5" Type="http://schemas.openxmlformats.org/officeDocument/2006/relationships/slideLayout" Target="../slideLayouts/slideLayout637.xml"/><Relationship Id="rId15" Type="http://schemas.openxmlformats.org/officeDocument/2006/relationships/slideLayout" Target="../slideLayouts/slideLayout647.xml"/><Relationship Id="rId23" Type="http://schemas.openxmlformats.org/officeDocument/2006/relationships/slideLayout" Target="../slideLayouts/slideLayout655.xml"/><Relationship Id="rId28" Type="http://schemas.openxmlformats.org/officeDocument/2006/relationships/slideLayout" Target="../slideLayouts/slideLayout660.xml"/><Relationship Id="rId36" Type="http://schemas.openxmlformats.org/officeDocument/2006/relationships/slideLayout" Target="../slideLayouts/slideLayout668.xml"/><Relationship Id="rId10" Type="http://schemas.openxmlformats.org/officeDocument/2006/relationships/slideLayout" Target="../slideLayouts/slideLayout642.xml"/><Relationship Id="rId19" Type="http://schemas.openxmlformats.org/officeDocument/2006/relationships/slideLayout" Target="../slideLayouts/slideLayout651.xml"/><Relationship Id="rId31" Type="http://schemas.openxmlformats.org/officeDocument/2006/relationships/slideLayout" Target="../slideLayouts/slideLayout663.xml"/><Relationship Id="rId4" Type="http://schemas.openxmlformats.org/officeDocument/2006/relationships/slideLayout" Target="../slideLayouts/slideLayout636.xml"/><Relationship Id="rId9" Type="http://schemas.openxmlformats.org/officeDocument/2006/relationships/slideLayout" Target="../slideLayouts/slideLayout641.xml"/><Relationship Id="rId14" Type="http://schemas.openxmlformats.org/officeDocument/2006/relationships/slideLayout" Target="../slideLayouts/slideLayout646.xml"/><Relationship Id="rId22" Type="http://schemas.openxmlformats.org/officeDocument/2006/relationships/slideLayout" Target="../slideLayouts/slideLayout654.xml"/><Relationship Id="rId27" Type="http://schemas.openxmlformats.org/officeDocument/2006/relationships/slideLayout" Target="../slideLayouts/slideLayout659.xml"/><Relationship Id="rId30" Type="http://schemas.openxmlformats.org/officeDocument/2006/relationships/slideLayout" Target="../slideLayouts/slideLayout662.xml"/><Relationship Id="rId35" Type="http://schemas.openxmlformats.org/officeDocument/2006/relationships/slideLayout" Target="../slideLayouts/slideLayout667.xml"/><Relationship Id="rId8" Type="http://schemas.openxmlformats.org/officeDocument/2006/relationships/slideLayout" Target="../slideLayouts/slideLayout640.xml"/><Relationship Id="rId3" Type="http://schemas.openxmlformats.org/officeDocument/2006/relationships/slideLayout" Target="../slideLayouts/slideLayout635.xml"/><Relationship Id="rId12" Type="http://schemas.openxmlformats.org/officeDocument/2006/relationships/slideLayout" Target="../slideLayouts/slideLayout644.xml"/><Relationship Id="rId17" Type="http://schemas.openxmlformats.org/officeDocument/2006/relationships/slideLayout" Target="../slideLayouts/slideLayout649.xml"/><Relationship Id="rId25" Type="http://schemas.openxmlformats.org/officeDocument/2006/relationships/slideLayout" Target="../slideLayouts/slideLayout657.xml"/><Relationship Id="rId33" Type="http://schemas.openxmlformats.org/officeDocument/2006/relationships/slideLayout" Target="../slideLayouts/slideLayout665.xml"/><Relationship Id="rId38" Type="http://schemas.openxmlformats.org/officeDocument/2006/relationships/slideLayout" Target="../slideLayouts/slideLayout670.xml"/></Relationships>
</file>

<file path=ppt/slideMasters/_rels/slideMaster2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86.xml"/><Relationship Id="rId18" Type="http://schemas.openxmlformats.org/officeDocument/2006/relationships/slideLayout" Target="../slideLayouts/slideLayout691.xml"/><Relationship Id="rId26" Type="http://schemas.openxmlformats.org/officeDocument/2006/relationships/slideLayout" Target="../slideLayouts/slideLayout699.xml"/><Relationship Id="rId3" Type="http://schemas.openxmlformats.org/officeDocument/2006/relationships/slideLayout" Target="../slideLayouts/slideLayout676.xml"/><Relationship Id="rId21" Type="http://schemas.openxmlformats.org/officeDocument/2006/relationships/slideLayout" Target="../slideLayouts/slideLayout694.xml"/><Relationship Id="rId34" Type="http://schemas.openxmlformats.org/officeDocument/2006/relationships/slideLayout" Target="../slideLayouts/slideLayout707.xml"/><Relationship Id="rId7" Type="http://schemas.openxmlformats.org/officeDocument/2006/relationships/slideLayout" Target="../slideLayouts/slideLayout680.xml"/><Relationship Id="rId12" Type="http://schemas.openxmlformats.org/officeDocument/2006/relationships/slideLayout" Target="../slideLayouts/slideLayout685.xml"/><Relationship Id="rId17" Type="http://schemas.openxmlformats.org/officeDocument/2006/relationships/slideLayout" Target="../slideLayouts/slideLayout690.xml"/><Relationship Id="rId25" Type="http://schemas.openxmlformats.org/officeDocument/2006/relationships/slideLayout" Target="../slideLayouts/slideLayout698.xml"/><Relationship Id="rId33" Type="http://schemas.openxmlformats.org/officeDocument/2006/relationships/slideLayout" Target="../slideLayouts/slideLayout706.xml"/><Relationship Id="rId2" Type="http://schemas.openxmlformats.org/officeDocument/2006/relationships/slideLayout" Target="../slideLayouts/slideLayout675.xml"/><Relationship Id="rId16" Type="http://schemas.openxmlformats.org/officeDocument/2006/relationships/slideLayout" Target="../slideLayouts/slideLayout689.xml"/><Relationship Id="rId20" Type="http://schemas.openxmlformats.org/officeDocument/2006/relationships/slideLayout" Target="../slideLayouts/slideLayout693.xml"/><Relationship Id="rId29" Type="http://schemas.openxmlformats.org/officeDocument/2006/relationships/slideLayout" Target="../slideLayouts/slideLayout702.xml"/><Relationship Id="rId1" Type="http://schemas.openxmlformats.org/officeDocument/2006/relationships/slideLayout" Target="../slideLayouts/slideLayout674.xml"/><Relationship Id="rId6" Type="http://schemas.openxmlformats.org/officeDocument/2006/relationships/slideLayout" Target="../slideLayouts/slideLayout679.xml"/><Relationship Id="rId11" Type="http://schemas.openxmlformats.org/officeDocument/2006/relationships/slideLayout" Target="../slideLayouts/slideLayout684.xml"/><Relationship Id="rId24" Type="http://schemas.openxmlformats.org/officeDocument/2006/relationships/slideLayout" Target="../slideLayouts/slideLayout697.xml"/><Relationship Id="rId32" Type="http://schemas.openxmlformats.org/officeDocument/2006/relationships/slideLayout" Target="../slideLayouts/slideLayout705.xml"/><Relationship Id="rId5" Type="http://schemas.openxmlformats.org/officeDocument/2006/relationships/slideLayout" Target="../slideLayouts/slideLayout678.xml"/><Relationship Id="rId15" Type="http://schemas.openxmlformats.org/officeDocument/2006/relationships/slideLayout" Target="../slideLayouts/slideLayout688.xml"/><Relationship Id="rId23" Type="http://schemas.openxmlformats.org/officeDocument/2006/relationships/slideLayout" Target="../slideLayouts/slideLayout696.xml"/><Relationship Id="rId28" Type="http://schemas.openxmlformats.org/officeDocument/2006/relationships/slideLayout" Target="../slideLayouts/slideLayout701.xml"/><Relationship Id="rId36" Type="http://schemas.openxmlformats.org/officeDocument/2006/relationships/theme" Target="../theme/theme21.xml"/><Relationship Id="rId10" Type="http://schemas.openxmlformats.org/officeDocument/2006/relationships/slideLayout" Target="../slideLayouts/slideLayout683.xml"/><Relationship Id="rId19" Type="http://schemas.openxmlformats.org/officeDocument/2006/relationships/slideLayout" Target="../slideLayouts/slideLayout692.xml"/><Relationship Id="rId31" Type="http://schemas.openxmlformats.org/officeDocument/2006/relationships/slideLayout" Target="../slideLayouts/slideLayout704.xml"/><Relationship Id="rId4" Type="http://schemas.openxmlformats.org/officeDocument/2006/relationships/slideLayout" Target="../slideLayouts/slideLayout677.xml"/><Relationship Id="rId9" Type="http://schemas.openxmlformats.org/officeDocument/2006/relationships/slideLayout" Target="../slideLayouts/slideLayout682.xml"/><Relationship Id="rId14" Type="http://schemas.openxmlformats.org/officeDocument/2006/relationships/slideLayout" Target="../slideLayouts/slideLayout687.xml"/><Relationship Id="rId22" Type="http://schemas.openxmlformats.org/officeDocument/2006/relationships/slideLayout" Target="../slideLayouts/slideLayout695.xml"/><Relationship Id="rId27" Type="http://schemas.openxmlformats.org/officeDocument/2006/relationships/slideLayout" Target="../slideLayouts/slideLayout700.xml"/><Relationship Id="rId30" Type="http://schemas.openxmlformats.org/officeDocument/2006/relationships/slideLayout" Target="../slideLayouts/slideLayout703.xml"/><Relationship Id="rId35" Type="http://schemas.openxmlformats.org/officeDocument/2006/relationships/slideLayout" Target="../slideLayouts/slideLayout708.xml"/><Relationship Id="rId8" Type="http://schemas.openxmlformats.org/officeDocument/2006/relationships/slideLayout" Target="../slideLayouts/slideLayout681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6.xml"/><Relationship Id="rId13" Type="http://schemas.openxmlformats.org/officeDocument/2006/relationships/slideLayout" Target="../slideLayouts/slideLayout721.xml"/><Relationship Id="rId18" Type="http://schemas.openxmlformats.org/officeDocument/2006/relationships/slideLayout" Target="../slideLayouts/slideLayout726.xml"/><Relationship Id="rId26" Type="http://schemas.openxmlformats.org/officeDocument/2006/relationships/slideLayout" Target="../slideLayouts/slideLayout734.xml"/><Relationship Id="rId3" Type="http://schemas.openxmlformats.org/officeDocument/2006/relationships/slideLayout" Target="../slideLayouts/slideLayout711.xml"/><Relationship Id="rId21" Type="http://schemas.openxmlformats.org/officeDocument/2006/relationships/slideLayout" Target="../slideLayouts/slideLayout729.xml"/><Relationship Id="rId7" Type="http://schemas.openxmlformats.org/officeDocument/2006/relationships/slideLayout" Target="../slideLayouts/slideLayout715.xml"/><Relationship Id="rId12" Type="http://schemas.openxmlformats.org/officeDocument/2006/relationships/slideLayout" Target="../slideLayouts/slideLayout720.xml"/><Relationship Id="rId17" Type="http://schemas.openxmlformats.org/officeDocument/2006/relationships/slideLayout" Target="../slideLayouts/slideLayout725.xml"/><Relationship Id="rId25" Type="http://schemas.openxmlformats.org/officeDocument/2006/relationships/slideLayout" Target="../slideLayouts/slideLayout733.xml"/><Relationship Id="rId2" Type="http://schemas.openxmlformats.org/officeDocument/2006/relationships/slideLayout" Target="../slideLayouts/slideLayout710.xml"/><Relationship Id="rId16" Type="http://schemas.openxmlformats.org/officeDocument/2006/relationships/slideLayout" Target="../slideLayouts/slideLayout724.xml"/><Relationship Id="rId20" Type="http://schemas.openxmlformats.org/officeDocument/2006/relationships/slideLayout" Target="../slideLayouts/slideLayout728.xml"/><Relationship Id="rId29" Type="http://schemas.openxmlformats.org/officeDocument/2006/relationships/slideLayout" Target="../slideLayouts/slideLayout737.xml"/><Relationship Id="rId1" Type="http://schemas.openxmlformats.org/officeDocument/2006/relationships/slideLayout" Target="../slideLayouts/slideLayout709.xml"/><Relationship Id="rId6" Type="http://schemas.openxmlformats.org/officeDocument/2006/relationships/slideLayout" Target="../slideLayouts/slideLayout714.xml"/><Relationship Id="rId11" Type="http://schemas.openxmlformats.org/officeDocument/2006/relationships/slideLayout" Target="../slideLayouts/slideLayout719.xml"/><Relationship Id="rId24" Type="http://schemas.openxmlformats.org/officeDocument/2006/relationships/slideLayout" Target="../slideLayouts/slideLayout732.xml"/><Relationship Id="rId32" Type="http://schemas.openxmlformats.org/officeDocument/2006/relationships/theme" Target="../theme/theme22.xml"/><Relationship Id="rId5" Type="http://schemas.openxmlformats.org/officeDocument/2006/relationships/slideLayout" Target="../slideLayouts/slideLayout713.xml"/><Relationship Id="rId15" Type="http://schemas.openxmlformats.org/officeDocument/2006/relationships/slideLayout" Target="../slideLayouts/slideLayout723.xml"/><Relationship Id="rId23" Type="http://schemas.openxmlformats.org/officeDocument/2006/relationships/slideLayout" Target="../slideLayouts/slideLayout731.xml"/><Relationship Id="rId28" Type="http://schemas.openxmlformats.org/officeDocument/2006/relationships/slideLayout" Target="../slideLayouts/slideLayout736.xml"/><Relationship Id="rId10" Type="http://schemas.openxmlformats.org/officeDocument/2006/relationships/slideLayout" Target="../slideLayouts/slideLayout718.xml"/><Relationship Id="rId19" Type="http://schemas.openxmlformats.org/officeDocument/2006/relationships/slideLayout" Target="../slideLayouts/slideLayout727.xml"/><Relationship Id="rId31" Type="http://schemas.openxmlformats.org/officeDocument/2006/relationships/slideLayout" Target="../slideLayouts/slideLayout739.xml"/><Relationship Id="rId4" Type="http://schemas.openxmlformats.org/officeDocument/2006/relationships/slideLayout" Target="../slideLayouts/slideLayout712.xml"/><Relationship Id="rId9" Type="http://schemas.openxmlformats.org/officeDocument/2006/relationships/slideLayout" Target="../slideLayouts/slideLayout717.xml"/><Relationship Id="rId14" Type="http://schemas.openxmlformats.org/officeDocument/2006/relationships/slideLayout" Target="../slideLayouts/slideLayout722.xml"/><Relationship Id="rId22" Type="http://schemas.openxmlformats.org/officeDocument/2006/relationships/slideLayout" Target="../slideLayouts/slideLayout730.xml"/><Relationship Id="rId27" Type="http://schemas.openxmlformats.org/officeDocument/2006/relationships/slideLayout" Target="../slideLayouts/slideLayout735.xml"/><Relationship Id="rId30" Type="http://schemas.openxmlformats.org/officeDocument/2006/relationships/slideLayout" Target="../slideLayouts/slideLayout738.xml"/></Relationships>
</file>

<file path=ppt/slideMasters/_rels/slideMaster2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52.xml"/><Relationship Id="rId18" Type="http://schemas.openxmlformats.org/officeDocument/2006/relationships/slideLayout" Target="../slideLayouts/slideLayout757.xml"/><Relationship Id="rId26" Type="http://schemas.openxmlformats.org/officeDocument/2006/relationships/slideLayout" Target="../slideLayouts/slideLayout765.xml"/><Relationship Id="rId3" Type="http://schemas.openxmlformats.org/officeDocument/2006/relationships/slideLayout" Target="../slideLayouts/slideLayout742.xml"/><Relationship Id="rId21" Type="http://schemas.openxmlformats.org/officeDocument/2006/relationships/slideLayout" Target="../slideLayouts/slideLayout760.xml"/><Relationship Id="rId34" Type="http://schemas.openxmlformats.org/officeDocument/2006/relationships/slideLayout" Target="../slideLayouts/slideLayout773.xml"/><Relationship Id="rId7" Type="http://schemas.openxmlformats.org/officeDocument/2006/relationships/slideLayout" Target="../slideLayouts/slideLayout746.xml"/><Relationship Id="rId12" Type="http://schemas.openxmlformats.org/officeDocument/2006/relationships/slideLayout" Target="../slideLayouts/slideLayout751.xml"/><Relationship Id="rId17" Type="http://schemas.openxmlformats.org/officeDocument/2006/relationships/slideLayout" Target="../slideLayouts/slideLayout756.xml"/><Relationship Id="rId25" Type="http://schemas.openxmlformats.org/officeDocument/2006/relationships/slideLayout" Target="../slideLayouts/slideLayout764.xml"/><Relationship Id="rId33" Type="http://schemas.openxmlformats.org/officeDocument/2006/relationships/slideLayout" Target="../slideLayouts/slideLayout772.xml"/><Relationship Id="rId2" Type="http://schemas.openxmlformats.org/officeDocument/2006/relationships/slideLayout" Target="../slideLayouts/slideLayout741.xml"/><Relationship Id="rId16" Type="http://schemas.openxmlformats.org/officeDocument/2006/relationships/slideLayout" Target="../slideLayouts/slideLayout755.xml"/><Relationship Id="rId20" Type="http://schemas.openxmlformats.org/officeDocument/2006/relationships/slideLayout" Target="../slideLayouts/slideLayout759.xml"/><Relationship Id="rId29" Type="http://schemas.openxmlformats.org/officeDocument/2006/relationships/slideLayout" Target="../slideLayouts/slideLayout768.xml"/><Relationship Id="rId1" Type="http://schemas.openxmlformats.org/officeDocument/2006/relationships/slideLayout" Target="../slideLayouts/slideLayout740.xml"/><Relationship Id="rId6" Type="http://schemas.openxmlformats.org/officeDocument/2006/relationships/slideLayout" Target="../slideLayouts/slideLayout745.xml"/><Relationship Id="rId11" Type="http://schemas.openxmlformats.org/officeDocument/2006/relationships/slideLayout" Target="../slideLayouts/slideLayout750.xml"/><Relationship Id="rId24" Type="http://schemas.openxmlformats.org/officeDocument/2006/relationships/slideLayout" Target="../slideLayouts/slideLayout763.xml"/><Relationship Id="rId32" Type="http://schemas.openxmlformats.org/officeDocument/2006/relationships/slideLayout" Target="../slideLayouts/slideLayout771.xml"/><Relationship Id="rId5" Type="http://schemas.openxmlformats.org/officeDocument/2006/relationships/slideLayout" Target="../slideLayouts/slideLayout744.xml"/><Relationship Id="rId15" Type="http://schemas.openxmlformats.org/officeDocument/2006/relationships/slideLayout" Target="../slideLayouts/slideLayout754.xml"/><Relationship Id="rId23" Type="http://schemas.openxmlformats.org/officeDocument/2006/relationships/slideLayout" Target="../slideLayouts/slideLayout762.xml"/><Relationship Id="rId28" Type="http://schemas.openxmlformats.org/officeDocument/2006/relationships/slideLayout" Target="../slideLayouts/slideLayout767.xml"/><Relationship Id="rId36" Type="http://schemas.openxmlformats.org/officeDocument/2006/relationships/theme" Target="../theme/theme23.xml"/><Relationship Id="rId10" Type="http://schemas.openxmlformats.org/officeDocument/2006/relationships/slideLayout" Target="../slideLayouts/slideLayout749.xml"/><Relationship Id="rId19" Type="http://schemas.openxmlformats.org/officeDocument/2006/relationships/slideLayout" Target="../slideLayouts/slideLayout758.xml"/><Relationship Id="rId31" Type="http://schemas.openxmlformats.org/officeDocument/2006/relationships/slideLayout" Target="../slideLayouts/slideLayout770.xml"/><Relationship Id="rId4" Type="http://schemas.openxmlformats.org/officeDocument/2006/relationships/slideLayout" Target="../slideLayouts/slideLayout743.xml"/><Relationship Id="rId9" Type="http://schemas.openxmlformats.org/officeDocument/2006/relationships/slideLayout" Target="../slideLayouts/slideLayout748.xml"/><Relationship Id="rId14" Type="http://schemas.openxmlformats.org/officeDocument/2006/relationships/slideLayout" Target="../slideLayouts/slideLayout753.xml"/><Relationship Id="rId22" Type="http://schemas.openxmlformats.org/officeDocument/2006/relationships/slideLayout" Target="../slideLayouts/slideLayout761.xml"/><Relationship Id="rId27" Type="http://schemas.openxmlformats.org/officeDocument/2006/relationships/slideLayout" Target="../slideLayouts/slideLayout766.xml"/><Relationship Id="rId30" Type="http://schemas.openxmlformats.org/officeDocument/2006/relationships/slideLayout" Target="../slideLayouts/slideLayout769.xml"/><Relationship Id="rId35" Type="http://schemas.openxmlformats.org/officeDocument/2006/relationships/slideLayout" Target="../slideLayouts/slideLayout774.xml"/><Relationship Id="rId8" Type="http://schemas.openxmlformats.org/officeDocument/2006/relationships/slideLayout" Target="../slideLayouts/slideLayout747.xml"/></Relationships>
</file>

<file path=ppt/slideMasters/_rels/slideMaster2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87.xml"/><Relationship Id="rId18" Type="http://schemas.openxmlformats.org/officeDocument/2006/relationships/slideLayout" Target="../slideLayouts/slideLayout792.xml"/><Relationship Id="rId26" Type="http://schemas.openxmlformats.org/officeDocument/2006/relationships/slideLayout" Target="../slideLayouts/slideLayout800.xml"/><Relationship Id="rId3" Type="http://schemas.openxmlformats.org/officeDocument/2006/relationships/slideLayout" Target="../slideLayouts/slideLayout777.xml"/><Relationship Id="rId21" Type="http://schemas.openxmlformats.org/officeDocument/2006/relationships/slideLayout" Target="../slideLayouts/slideLayout795.xml"/><Relationship Id="rId34" Type="http://schemas.openxmlformats.org/officeDocument/2006/relationships/slideLayout" Target="../slideLayouts/slideLayout808.xml"/><Relationship Id="rId7" Type="http://schemas.openxmlformats.org/officeDocument/2006/relationships/slideLayout" Target="../slideLayouts/slideLayout781.xml"/><Relationship Id="rId12" Type="http://schemas.openxmlformats.org/officeDocument/2006/relationships/slideLayout" Target="../slideLayouts/slideLayout786.xml"/><Relationship Id="rId17" Type="http://schemas.openxmlformats.org/officeDocument/2006/relationships/slideLayout" Target="../slideLayouts/slideLayout791.xml"/><Relationship Id="rId25" Type="http://schemas.openxmlformats.org/officeDocument/2006/relationships/slideLayout" Target="../slideLayouts/slideLayout799.xml"/><Relationship Id="rId33" Type="http://schemas.openxmlformats.org/officeDocument/2006/relationships/slideLayout" Target="../slideLayouts/slideLayout807.xml"/><Relationship Id="rId2" Type="http://schemas.openxmlformats.org/officeDocument/2006/relationships/slideLayout" Target="../slideLayouts/slideLayout776.xml"/><Relationship Id="rId16" Type="http://schemas.openxmlformats.org/officeDocument/2006/relationships/slideLayout" Target="../slideLayouts/slideLayout790.xml"/><Relationship Id="rId20" Type="http://schemas.openxmlformats.org/officeDocument/2006/relationships/slideLayout" Target="../slideLayouts/slideLayout794.xml"/><Relationship Id="rId29" Type="http://schemas.openxmlformats.org/officeDocument/2006/relationships/slideLayout" Target="../slideLayouts/slideLayout803.xml"/><Relationship Id="rId1" Type="http://schemas.openxmlformats.org/officeDocument/2006/relationships/slideLayout" Target="../slideLayouts/slideLayout775.xml"/><Relationship Id="rId6" Type="http://schemas.openxmlformats.org/officeDocument/2006/relationships/slideLayout" Target="../slideLayouts/slideLayout780.xml"/><Relationship Id="rId11" Type="http://schemas.openxmlformats.org/officeDocument/2006/relationships/slideLayout" Target="../slideLayouts/slideLayout785.xml"/><Relationship Id="rId24" Type="http://schemas.openxmlformats.org/officeDocument/2006/relationships/slideLayout" Target="../slideLayouts/slideLayout798.xml"/><Relationship Id="rId32" Type="http://schemas.openxmlformats.org/officeDocument/2006/relationships/slideLayout" Target="../slideLayouts/slideLayout806.xml"/><Relationship Id="rId5" Type="http://schemas.openxmlformats.org/officeDocument/2006/relationships/slideLayout" Target="../slideLayouts/slideLayout779.xml"/><Relationship Id="rId15" Type="http://schemas.openxmlformats.org/officeDocument/2006/relationships/slideLayout" Target="../slideLayouts/slideLayout789.xml"/><Relationship Id="rId23" Type="http://schemas.openxmlformats.org/officeDocument/2006/relationships/slideLayout" Target="../slideLayouts/slideLayout797.xml"/><Relationship Id="rId28" Type="http://schemas.openxmlformats.org/officeDocument/2006/relationships/slideLayout" Target="../slideLayouts/slideLayout802.xml"/><Relationship Id="rId10" Type="http://schemas.openxmlformats.org/officeDocument/2006/relationships/slideLayout" Target="../slideLayouts/slideLayout784.xml"/><Relationship Id="rId19" Type="http://schemas.openxmlformats.org/officeDocument/2006/relationships/slideLayout" Target="../slideLayouts/slideLayout793.xml"/><Relationship Id="rId31" Type="http://schemas.openxmlformats.org/officeDocument/2006/relationships/slideLayout" Target="../slideLayouts/slideLayout805.xml"/><Relationship Id="rId4" Type="http://schemas.openxmlformats.org/officeDocument/2006/relationships/slideLayout" Target="../slideLayouts/slideLayout778.xml"/><Relationship Id="rId9" Type="http://schemas.openxmlformats.org/officeDocument/2006/relationships/slideLayout" Target="../slideLayouts/slideLayout783.xml"/><Relationship Id="rId14" Type="http://schemas.openxmlformats.org/officeDocument/2006/relationships/slideLayout" Target="../slideLayouts/slideLayout788.xml"/><Relationship Id="rId22" Type="http://schemas.openxmlformats.org/officeDocument/2006/relationships/slideLayout" Target="../slideLayouts/slideLayout796.xml"/><Relationship Id="rId27" Type="http://schemas.openxmlformats.org/officeDocument/2006/relationships/slideLayout" Target="../slideLayouts/slideLayout801.xml"/><Relationship Id="rId30" Type="http://schemas.openxmlformats.org/officeDocument/2006/relationships/slideLayout" Target="../slideLayouts/slideLayout804.xml"/><Relationship Id="rId35" Type="http://schemas.openxmlformats.org/officeDocument/2006/relationships/theme" Target="../theme/theme24.xml"/><Relationship Id="rId8" Type="http://schemas.openxmlformats.org/officeDocument/2006/relationships/slideLayout" Target="../slideLayouts/slideLayout782.xml"/></Relationships>
</file>

<file path=ppt/slideMasters/_rels/slideMaster2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21.xml"/><Relationship Id="rId18" Type="http://schemas.openxmlformats.org/officeDocument/2006/relationships/slideLayout" Target="../slideLayouts/slideLayout826.xml"/><Relationship Id="rId26" Type="http://schemas.openxmlformats.org/officeDocument/2006/relationships/slideLayout" Target="../slideLayouts/slideLayout834.xml"/><Relationship Id="rId3" Type="http://schemas.openxmlformats.org/officeDocument/2006/relationships/slideLayout" Target="../slideLayouts/slideLayout811.xml"/><Relationship Id="rId21" Type="http://schemas.openxmlformats.org/officeDocument/2006/relationships/slideLayout" Target="../slideLayouts/slideLayout829.xml"/><Relationship Id="rId7" Type="http://schemas.openxmlformats.org/officeDocument/2006/relationships/slideLayout" Target="../slideLayouts/slideLayout815.xml"/><Relationship Id="rId12" Type="http://schemas.openxmlformats.org/officeDocument/2006/relationships/slideLayout" Target="../slideLayouts/slideLayout820.xml"/><Relationship Id="rId17" Type="http://schemas.openxmlformats.org/officeDocument/2006/relationships/slideLayout" Target="../slideLayouts/slideLayout825.xml"/><Relationship Id="rId25" Type="http://schemas.openxmlformats.org/officeDocument/2006/relationships/slideLayout" Target="../slideLayouts/slideLayout833.xml"/><Relationship Id="rId33" Type="http://schemas.openxmlformats.org/officeDocument/2006/relationships/theme" Target="../theme/theme25.xml"/><Relationship Id="rId2" Type="http://schemas.openxmlformats.org/officeDocument/2006/relationships/slideLayout" Target="../slideLayouts/slideLayout810.xml"/><Relationship Id="rId16" Type="http://schemas.openxmlformats.org/officeDocument/2006/relationships/slideLayout" Target="../slideLayouts/slideLayout824.xml"/><Relationship Id="rId20" Type="http://schemas.openxmlformats.org/officeDocument/2006/relationships/slideLayout" Target="../slideLayouts/slideLayout828.xml"/><Relationship Id="rId29" Type="http://schemas.openxmlformats.org/officeDocument/2006/relationships/slideLayout" Target="../slideLayouts/slideLayout837.xml"/><Relationship Id="rId1" Type="http://schemas.openxmlformats.org/officeDocument/2006/relationships/slideLayout" Target="../slideLayouts/slideLayout809.xml"/><Relationship Id="rId6" Type="http://schemas.openxmlformats.org/officeDocument/2006/relationships/slideLayout" Target="../slideLayouts/slideLayout814.xml"/><Relationship Id="rId11" Type="http://schemas.openxmlformats.org/officeDocument/2006/relationships/slideLayout" Target="../slideLayouts/slideLayout819.xml"/><Relationship Id="rId24" Type="http://schemas.openxmlformats.org/officeDocument/2006/relationships/slideLayout" Target="../slideLayouts/slideLayout832.xml"/><Relationship Id="rId32" Type="http://schemas.openxmlformats.org/officeDocument/2006/relationships/slideLayout" Target="../slideLayouts/slideLayout840.xml"/><Relationship Id="rId5" Type="http://schemas.openxmlformats.org/officeDocument/2006/relationships/slideLayout" Target="../slideLayouts/slideLayout813.xml"/><Relationship Id="rId15" Type="http://schemas.openxmlformats.org/officeDocument/2006/relationships/slideLayout" Target="../slideLayouts/slideLayout823.xml"/><Relationship Id="rId23" Type="http://schemas.openxmlformats.org/officeDocument/2006/relationships/slideLayout" Target="../slideLayouts/slideLayout831.xml"/><Relationship Id="rId28" Type="http://schemas.openxmlformats.org/officeDocument/2006/relationships/slideLayout" Target="../slideLayouts/slideLayout836.xml"/><Relationship Id="rId10" Type="http://schemas.openxmlformats.org/officeDocument/2006/relationships/slideLayout" Target="../slideLayouts/slideLayout818.xml"/><Relationship Id="rId19" Type="http://schemas.openxmlformats.org/officeDocument/2006/relationships/slideLayout" Target="../slideLayouts/slideLayout827.xml"/><Relationship Id="rId31" Type="http://schemas.openxmlformats.org/officeDocument/2006/relationships/slideLayout" Target="../slideLayouts/slideLayout839.xml"/><Relationship Id="rId4" Type="http://schemas.openxmlformats.org/officeDocument/2006/relationships/slideLayout" Target="../slideLayouts/slideLayout812.xml"/><Relationship Id="rId9" Type="http://schemas.openxmlformats.org/officeDocument/2006/relationships/slideLayout" Target="../slideLayouts/slideLayout817.xml"/><Relationship Id="rId14" Type="http://schemas.openxmlformats.org/officeDocument/2006/relationships/slideLayout" Target="../slideLayouts/slideLayout822.xml"/><Relationship Id="rId22" Type="http://schemas.openxmlformats.org/officeDocument/2006/relationships/slideLayout" Target="../slideLayouts/slideLayout830.xml"/><Relationship Id="rId27" Type="http://schemas.openxmlformats.org/officeDocument/2006/relationships/slideLayout" Target="../slideLayouts/slideLayout835.xml"/><Relationship Id="rId30" Type="http://schemas.openxmlformats.org/officeDocument/2006/relationships/slideLayout" Target="../slideLayouts/slideLayout838.xml"/><Relationship Id="rId8" Type="http://schemas.openxmlformats.org/officeDocument/2006/relationships/slideLayout" Target="../slideLayouts/slideLayout816.xml"/></Relationships>
</file>

<file path=ppt/slideMasters/_rels/slideMaster2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53.xml"/><Relationship Id="rId18" Type="http://schemas.openxmlformats.org/officeDocument/2006/relationships/slideLayout" Target="../slideLayouts/slideLayout858.xml"/><Relationship Id="rId26" Type="http://schemas.openxmlformats.org/officeDocument/2006/relationships/slideLayout" Target="../slideLayouts/slideLayout866.xml"/><Relationship Id="rId21" Type="http://schemas.openxmlformats.org/officeDocument/2006/relationships/slideLayout" Target="../slideLayouts/slideLayout861.xml"/><Relationship Id="rId34" Type="http://schemas.openxmlformats.org/officeDocument/2006/relationships/slideLayout" Target="../slideLayouts/slideLayout874.xml"/><Relationship Id="rId7" Type="http://schemas.openxmlformats.org/officeDocument/2006/relationships/slideLayout" Target="../slideLayouts/slideLayout847.xml"/><Relationship Id="rId12" Type="http://schemas.openxmlformats.org/officeDocument/2006/relationships/slideLayout" Target="../slideLayouts/slideLayout852.xml"/><Relationship Id="rId17" Type="http://schemas.openxmlformats.org/officeDocument/2006/relationships/slideLayout" Target="../slideLayouts/slideLayout857.xml"/><Relationship Id="rId25" Type="http://schemas.openxmlformats.org/officeDocument/2006/relationships/slideLayout" Target="../slideLayouts/slideLayout865.xml"/><Relationship Id="rId33" Type="http://schemas.openxmlformats.org/officeDocument/2006/relationships/slideLayout" Target="../slideLayouts/slideLayout873.xml"/><Relationship Id="rId2" Type="http://schemas.openxmlformats.org/officeDocument/2006/relationships/slideLayout" Target="../slideLayouts/slideLayout842.xml"/><Relationship Id="rId16" Type="http://schemas.openxmlformats.org/officeDocument/2006/relationships/slideLayout" Target="../slideLayouts/slideLayout856.xml"/><Relationship Id="rId20" Type="http://schemas.openxmlformats.org/officeDocument/2006/relationships/slideLayout" Target="../slideLayouts/slideLayout860.xml"/><Relationship Id="rId29" Type="http://schemas.openxmlformats.org/officeDocument/2006/relationships/slideLayout" Target="../slideLayouts/slideLayout869.xml"/><Relationship Id="rId1" Type="http://schemas.openxmlformats.org/officeDocument/2006/relationships/slideLayout" Target="../slideLayouts/slideLayout841.xml"/><Relationship Id="rId6" Type="http://schemas.openxmlformats.org/officeDocument/2006/relationships/slideLayout" Target="../slideLayouts/slideLayout846.xml"/><Relationship Id="rId11" Type="http://schemas.openxmlformats.org/officeDocument/2006/relationships/slideLayout" Target="../slideLayouts/slideLayout851.xml"/><Relationship Id="rId24" Type="http://schemas.openxmlformats.org/officeDocument/2006/relationships/slideLayout" Target="../slideLayouts/slideLayout864.xml"/><Relationship Id="rId32" Type="http://schemas.openxmlformats.org/officeDocument/2006/relationships/slideLayout" Target="../slideLayouts/slideLayout872.xml"/><Relationship Id="rId37" Type="http://schemas.openxmlformats.org/officeDocument/2006/relationships/theme" Target="../theme/theme26.xml"/><Relationship Id="rId5" Type="http://schemas.openxmlformats.org/officeDocument/2006/relationships/slideLayout" Target="../slideLayouts/slideLayout845.xml"/><Relationship Id="rId15" Type="http://schemas.openxmlformats.org/officeDocument/2006/relationships/slideLayout" Target="../slideLayouts/slideLayout855.xml"/><Relationship Id="rId23" Type="http://schemas.openxmlformats.org/officeDocument/2006/relationships/slideLayout" Target="../slideLayouts/slideLayout863.xml"/><Relationship Id="rId28" Type="http://schemas.openxmlformats.org/officeDocument/2006/relationships/slideLayout" Target="../slideLayouts/slideLayout868.xml"/><Relationship Id="rId36" Type="http://schemas.openxmlformats.org/officeDocument/2006/relationships/slideLayout" Target="../slideLayouts/slideLayout876.xml"/><Relationship Id="rId10" Type="http://schemas.openxmlformats.org/officeDocument/2006/relationships/slideLayout" Target="../slideLayouts/slideLayout850.xml"/><Relationship Id="rId19" Type="http://schemas.openxmlformats.org/officeDocument/2006/relationships/slideLayout" Target="../slideLayouts/slideLayout859.xml"/><Relationship Id="rId31" Type="http://schemas.openxmlformats.org/officeDocument/2006/relationships/slideLayout" Target="../slideLayouts/slideLayout871.xml"/><Relationship Id="rId4" Type="http://schemas.openxmlformats.org/officeDocument/2006/relationships/slideLayout" Target="../slideLayouts/slideLayout844.xml"/><Relationship Id="rId9" Type="http://schemas.openxmlformats.org/officeDocument/2006/relationships/slideLayout" Target="../slideLayouts/slideLayout849.xml"/><Relationship Id="rId14" Type="http://schemas.openxmlformats.org/officeDocument/2006/relationships/slideLayout" Target="../slideLayouts/slideLayout854.xml"/><Relationship Id="rId22" Type="http://schemas.openxmlformats.org/officeDocument/2006/relationships/slideLayout" Target="../slideLayouts/slideLayout862.xml"/><Relationship Id="rId27" Type="http://schemas.openxmlformats.org/officeDocument/2006/relationships/slideLayout" Target="../slideLayouts/slideLayout867.xml"/><Relationship Id="rId30" Type="http://schemas.openxmlformats.org/officeDocument/2006/relationships/slideLayout" Target="../slideLayouts/slideLayout870.xml"/><Relationship Id="rId35" Type="http://schemas.openxmlformats.org/officeDocument/2006/relationships/slideLayout" Target="../slideLayouts/slideLayout875.xml"/><Relationship Id="rId8" Type="http://schemas.openxmlformats.org/officeDocument/2006/relationships/slideLayout" Target="../slideLayouts/slideLayout848.xml"/><Relationship Id="rId3" Type="http://schemas.openxmlformats.org/officeDocument/2006/relationships/slideLayout" Target="../slideLayouts/slideLayout843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4.xml"/><Relationship Id="rId13" Type="http://schemas.openxmlformats.org/officeDocument/2006/relationships/slideLayout" Target="../slideLayouts/slideLayout889.xml"/><Relationship Id="rId18" Type="http://schemas.openxmlformats.org/officeDocument/2006/relationships/slideLayout" Target="../slideLayouts/slideLayout894.xml"/><Relationship Id="rId26" Type="http://schemas.openxmlformats.org/officeDocument/2006/relationships/slideLayout" Target="../slideLayouts/slideLayout902.xml"/><Relationship Id="rId3" Type="http://schemas.openxmlformats.org/officeDocument/2006/relationships/slideLayout" Target="../slideLayouts/slideLayout879.xml"/><Relationship Id="rId21" Type="http://schemas.openxmlformats.org/officeDocument/2006/relationships/slideLayout" Target="../slideLayouts/slideLayout897.xml"/><Relationship Id="rId7" Type="http://schemas.openxmlformats.org/officeDocument/2006/relationships/slideLayout" Target="../slideLayouts/slideLayout883.xml"/><Relationship Id="rId12" Type="http://schemas.openxmlformats.org/officeDocument/2006/relationships/slideLayout" Target="../slideLayouts/slideLayout888.xml"/><Relationship Id="rId17" Type="http://schemas.openxmlformats.org/officeDocument/2006/relationships/slideLayout" Target="../slideLayouts/slideLayout893.xml"/><Relationship Id="rId25" Type="http://schemas.openxmlformats.org/officeDocument/2006/relationships/slideLayout" Target="../slideLayouts/slideLayout901.xml"/><Relationship Id="rId2" Type="http://schemas.openxmlformats.org/officeDocument/2006/relationships/slideLayout" Target="../slideLayouts/slideLayout878.xml"/><Relationship Id="rId16" Type="http://schemas.openxmlformats.org/officeDocument/2006/relationships/slideLayout" Target="../slideLayouts/slideLayout892.xml"/><Relationship Id="rId20" Type="http://schemas.openxmlformats.org/officeDocument/2006/relationships/slideLayout" Target="../slideLayouts/slideLayout896.xml"/><Relationship Id="rId29" Type="http://schemas.openxmlformats.org/officeDocument/2006/relationships/slideLayout" Target="../slideLayouts/slideLayout905.xml"/><Relationship Id="rId1" Type="http://schemas.openxmlformats.org/officeDocument/2006/relationships/slideLayout" Target="../slideLayouts/slideLayout877.xml"/><Relationship Id="rId6" Type="http://schemas.openxmlformats.org/officeDocument/2006/relationships/slideLayout" Target="../slideLayouts/slideLayout882.xml"/><Relationship Id="rId11" Type="http://schemas.openxmlformats.org/officeDocument/2006/relationships/slideLayout" Target="../slideLayouts/slideLayout887.xml"/><Relationship Id="rId24" Type="http://schemas.openxmlformats.org/officeDocument/2006/relationships/slideLayout" Target="../slideLayouts/slideLayout900.xml"/><Relationship Id="rId32" Type="http://schemas.openxmlformats.org/officeDocument/2006/relationships/theme" Target="../theme/theme27.xml"/><Relationship Id="rId5" Type="http://schemas.openxmlformats.org/officeDocument/2006/relationships/slideLayout" Target="../slideLayouts/slideLayout881.xml"/><Relationship Id="rId15" Type="http://schemas.openxmlformats.org/officeDocument/2006/relationships/slideLayout" Target="../slideLayouts/slideLayout891.xml"/><Relationship Id="rId23" Type="http://schemas.openxmlformats.org/officeDocument/2006/relationships/slideLayout" Target="../slideLayouts/slideLayout899.xml"/><Relationship Id="rId28" Type="http://schemas.openxmlformats.org/officeDocument/2006/relationships/slideLayout" Target="../slideLayouts/slideLayout904.xml"/><Relationship Id="rId10" Type="http://schemas.openxmlformats.org/officeDocument/2006/relationships/slideLayout" Target="../slideLayouts/slideLayout886.xml"/><Relationship Id="rId19" Type="http://schemas.openxmlformats.org/officeDocument/2006/relationships/slideLayout" Target="../slideLayouts/slideLayout895.xml"/><Relationship Id="rId31" Type="http://schemas.openxmlformats.org/officeDocument/2006/relationships/slideLayout" Target="../slideLayouts/slideLayout907.xml"/><Relationship Id="rId4" Type="http://schemas.openxmlformats.org/officeDocument/2006/relationships/slideLayout" Target="../slideLayouts/slideLayout880.xml"/><Relationship Id="rId9" Type="http://schemas.openxmlformats.org/officeDocument/2006/relationships/slideLayout" Target="../slideLayouts/slideLayout885.xml"/><Relationship Id="rId14" Type="http://schemas.openxmlformats.org/officeDocument/2006/relationships/slideLayout" Target="../slideLayouts/slideLayout890.xml"/><Relationship Id="rId22" Type="http://schemas.openxmlformats.org/officeDocument/2006/relationships/slideLayout" Target="../slideLayouts/slideLayout898.xml"/><Relationship Id="rId27" Type="http://schemas.openxmlformats.org/officeDocument/2006/relationships/slideLayout" Target="../slideLayouts/slideLayout903.xml"/><Relationship Id="rId30" Type="http://schemas.openxmlformats.org/officeDocument/2006/relationships/slideLayout" Target="../slideLayouts/slideLayout906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theme" Target="../theme/theme28.xml"/><Relationship Id="rId3" Type="http://schemas.openxmlformats.org/officeDocument/2006/relationships/slideLayout" Target="../slideLayouts/slideLayout910.xml"/><Relationship Id="rId7" Type="http://schemas.openxmlformats.org/officeDocument/2006/relationships/slideLayout" Target="../slideLayouts/slideLayout914.xml"/><Relationship Id="rId2" Type="http://schemas.openxmlformats.org/officeDocument/2006/relationships/slideLayout" Target="../slideLayouts/slideLayout909.xml"/><Relationship Id="rId1" Type="http://schemas.openxmlformats.org/officeDocument/2006/relationships/slideLayout" Target="../slideLayouts/slideLayout908.xml"/><Relationship Id="rId6" Type="http://schemas.openxmlformats.org/officeDocument/2006/relationships/slideLayout" Target="../slideLayouts/slideLayout913.xml"/><Relationship Id="rId5" Type="http://schemas.openxmlformats.org/officeDocument/2006/relationships/slideLayout" Target="../slideLayouts/slideLayout912.xml"/><Relationship Id="rId4" Type="http://schemas.openxmlformats.org/officeDocument/2006/relationships/slideLayout" Target="../slideLayouts/slideLayout911.xml"/></Relationships>
</file>

<file path=ppt/slideMasters/_rels/slideMaster2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27.xml"/><Relationship Id="rId18" Type="http://schemas.openxmlformats.org/officeDocument/2006/relationships/slideLayout" Target="../slideLayouts/slideLayout932.xml"/><Relationship Id="rId26" Type="http://schemas.openxmlformats.org/officeDocument/2006/relationships/slideLayout" Target="../slideLayouts/slideLayout940.xml"/><Relationship Id="rId39" Type="http://schemas.openxmlformats.org/officeDocument/2006/relationships/slideLayout" Target="../slideLayouts/slideLayout953.xml"/><Relationship Id="rId21" Type="http://schemas.openxmlformats.org/officeDocument/2006/relationships/slideLayout" Target="../slideLayouts/slideLayout935.xml"/><Relationship Id="rId34" Type="http://schemas.openxmlformats.org/officeDocument/2006/relationships/slideLayout" Target="../slideLayouts/slideLayout948.xml"/><Relationship Id="rId7" Type="http://schemas.openxmlformats.org/officeDocument/2006/relationships/slideLayout" Target="../slideLayouts/slideLayout921.xml"/><Relationship Id="rId2" Type="http://schemas.openxmlformats.org/officeDocument/2006/relationships/slideLayout" Target="../slideLayouts/slideLayout916.xml"/><Relationship Id="rId16" Type="http://schemas.openxmlformats.org/officeDocument/2006/relationships/slideLayout" Target="../slideLayouts/slideLayout930.xml"/><Relationship Id="rId20" Type="http://schemas.openxmlformats.org/officeDocument/2006/relationships/slideLayout" Target="../slideLayouts/slideLayout934.xml"/><Relationship Id="rId29" Type="http://schemas.openxmlformats.org/officeDocument/2006/relationships/slideLayout" Target="../slideLayouts/slideLayout943.xml"/><Relationship Id="rId41" Type="http://schemas.openxmlformats.org/officeDocument/2006/relationships/theme" Target="../theme/theme29.xml"/><Relationship Id="rId1" Type="http://schemas.openxmlformats.org/officeDocument/2006/relationships/slideLayout" Target="../slideLayouts/slideLayout915.xml"/><Relationship Id="rId6" Type="http://schemas.openxmlformats.org/officeDocument/2006/relationships/slideLayout" Target="../slideLayouts/slideLayout920.xml"/><Relationship Id="rId11" Type="http://schemas.openxmlformats.org/officeDocument/2006/relationships/slideLayout" Target="../slideLayouts/slideLayout925.xml"/><Relationship Id="rId24" Type="http://schemas.openxmlformats.org/officeDocument/2006/relationships/slideLayout" Target="../slideLayouts/slideLayout938.xml"/><Relationship Id="rId32" Type="http://schemas.openxmlformats.org/officeDocument/2006/relationships/slideLayout" Target="../slideLayouts/slideLayout946.xml"/><Relationship Id="rId37" Type="http://schemas.openxmlformats.org/officeDocument/2006/relationships/slideLayout" Target="../slideLayouts/slideLayout951.xml"/><Relationship Id="rId40" Type="http://schemas.openxmlformats.org/officeDocument/2006/relationships/slideLayout" Target="../slideLayouts/slideLayout954.xml"/><Relationship Id="rId5" Type="http://schemas.openxmlformats.org/officeDocument/2006/relationships/slideLayout" Target="../slideLayouts/slideLayout919.xml"/><Relationship Id="rId15" Type="http://schemas.openxmlformats.org/officeDocument/2006/relationships/slideLayout" Target="../slideLayouts/slideLayout929.xml"/><Relationship Id="rId23" Type="http://schemas.openxmlformats.org/officeDocument/2006/relationships/slideLayout" Target="../slideLayouts/slideLayout937.xml"/><Relationship Id="rId28" Type="http://schemas.openxmlformats.org/officeDocument/2006/relationships/slideLayout" Target="../slideLayouts/slideLayout942.xml"/><Relationship Id="rId36" Type="http://schemas.openxmlformats.org/officeDocument/2006/relationships/slideLayout" Target="../slideLayouts/slideLayout950.xml"/><Relationship Id="rId10" Type="http://schemas.openxmlformats.org/officeDocument/2006/relationships/slideLayout" Target="../slideLayouts/slideLayout924.xml"/><Relationship Id="rId19" Type="http://schemas.openxmlformats.org/officeDocument/2006/relationships/slideLayout" Target="../slideLayouts/slideLayout933.xml"/><Relationship Id="rId31" Type="http://schemas.openxmlformats.org/officeDocument/2006/relationships/slideLayout" Target="../slideLayouts/slideLayout945.xml"/><Relationship Id="rId4" Type="http://schemas.openxmlformats.org/officeDocument/2006/relationships/slideLayout" Target="../slideLayouts/slideLayout918.xml"/><Relationship Id="rId9" Type="http://schemas.openxmlformats.org/officeDocument/2006/relationships/slideLayout" Target="../slideLayouts/slideLayout923.xml"/><Relationship Id="rId14" Type="http://schemas.openxmlformats.org/officeDocument/2006/relationships/slideLayout" Target="../slideLayouts/slideLayout928.xml"/><Relationship Id="rId22" Type="http://schemas.openxmlformats.org/officeDocument/2006/relationships/slideLayout" Target="../slideLayouts/slideLayout936.xml"/><Relationship Id="rId27" Type="http://schemas.openxmlformats.org/officeDocument/2006/relationships/slideLayout" Target="../slideLayouts/slideLayout941.xml"/><Relationship Id="rId30" Type="http://schemas.openxmlformats.org/officeDocument/2006/relationships/slideLayout" Target="../slideLayouts/slideLayout944.xml"/><Relationship Id="rId35" Type="http://schemas.openxmlformats.org/officeDocument/2006/relationships/slideLayout" Target="../slideLayouts/slideLayout949.xml"/><Relationship Id="rId8" Type="http://schemas.openxmlformats.org/officeDocument/2006/relationships/slideLayout" Target="../slideLayouts/slideLayout922.xml"/><Relationship Id="rId3" Type="http://schemas.openxmlformats.org/officeDocument/2006/relationships/slideLayout" Target="../slideLayouts/slideLayout917.xml"/><Relationship Id="rId12" Type="http://schemas.openxmlformats.org/officeDocument/2006/relationships/slideLayout" Target="../slideLayouts/slideLayout926.xml"/><Relationship Id="rId17" Type="http://schemas.openxmlformats.org/officeDocument/2006/relationships/slideLayout" Target="../slideLayouts/slideLayout931.xml"/><Relationship Id="rId25" Type="http://schemas.openxmlformats.org/officeDocument/2006/relationships/slideLayout" Target="../slideLayouts/slideLayout939.xml"/><Relationship Id="rId33" Type="http://schemas.openxmlformats.org/officeDocument/2006/relationships/slideLayout" Target="../slideLayouts/slideLayout947.xml"/><Relationship Id="rId38" Type="http://schemas.openxmlformats.org/officeDocument/2006/relationships/slideLayout" Target="../slideLayouts/slideLayout95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0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6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32" Type="http://schemas.openxmlformats.org/officeDocument/2006/relationships/slideLayout" Target="../slideLayouts/slideLayout66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65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4.xml"/><Relationship Id="rId8" Type="http://schemas.openxmlformats.org/officeDocument/2006/relationships/slideLayout" Target="../slideLayouts/slideLayout42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theme" Target="../theme/theme30.xml"/><Relationship Id="rId3" Type="http://schemas.openxmlformats.org/officeDocument/2006/relationships/slideLayout" Target="../slideLayouts/slideLayout957.xml"/><Relationship Id="rId7" Type="http://schemas.openxmlformats.org/officeDocument/2006/relationships/slideLayout" Target="../slideLayouts/slideLayout961.xml"/><Relationship Id="rId2" Type="http://schemas.openxmlformats.org/officeDocument/2006/relationships/slideLayout" Target="../slideLayouts/slideLayout956.xml"/><Relationship Id="rId1" Type="http://schemas.openxmlformats.org/officeDocument/2006/relationships/slideLayout" Target="../slideLayouts/slideLayout955.xml"/><Relationship Id="rId6" Type="http://schemas.openxmlformats.org/officeDocument/2006/relationships/slideLayout" Target="../slideLayouts/slideLayout960.xml"/><Relationship Id="rId5" Type="http://schemas.openxmlformats.org/officeDocument/2006/relationships/slideLayout" Target="../slideLayouts/slideLayout959.xml"/><Relationship Id="rId4" Type="http://schemas.openxmlformats.org/officeDocument/2006/relationships/slideLayout" Target="../slideLayouts/slideLayout958.xml"/></Relationships>
</file>

<file path=ppt/slideMasters/_rels/slideMaster3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74.xml"/><Relationship Id="rId18" Type="http://schemas.openxmlformats.org/officeDocument/2006/relationships/slideLayout" Target="../slideLayouts/slideLayout979.xml"/><Relationship Id="rId26" Type="http://schemas.openxmlformats.org/officeDocument/2006/relationships/slideLayout" Target="../slideLayouts/slideLayout987.xml"/><Relationship Id="rId3" Type="http://schemas.openxmlformats.org/officeDocument/2006/relationships/slideLayout" Target="../slideLayouts/slideLayout964.xml"/><Relationship Id="rId21" Type="http://schemas.openxmlformats.org/officeDocument/2006/relationships/slideLayout" Target="../slideLayouts/slideLayout982.xml"/><Relationship Id="rId7" Type="http://schemas.openxmlformats.org/officeDocument/2006/relationships/slideLayout" Target="../slideLayouts/slideLayout968.xml"/><Relationship Id="rId12" Type="http://schemas.openxmlformats.org/officeDocument/2006/relationships/slideLayout" Target="../slideLayouts/slideLayout973.xml"/><Relationship Id="rId17" Type="http://schemas.openxmlformats.org/officeDocument/2006/relationships/slideLayout" Target="../slideLayouts/slideLayout978.xml"/><Relationship Id="rId25" Type="http://schemas.openxmlformats.org/officeDocument/2006/relationships/slideLayout" Target="../slideLayouts/slideLayout986.xml"/><Relationship Id="rId33" Type="http://schemas.openxmlformats.org/officeDocument/2006/relationships/theme" Target="../theme/theme31.xml"/><Relationship Id="rId2" Type="http://schemas.openxmlformats.org/officeDocument/2006/relationships/slideLayout" Target="../slideLayouts/slideLayout963.xml"/><Relationship Id="rId16" Type="http://schemas.openxmlformats.org/officeDocument/2006/relationships/slideLayout" Target="../slideLayouts/slideLayout977.xml"/><Relationship Id="rId20" Type="http://schemas.openxmlformats.org/officeDocument/2006/relationships/slideLayout" Target="../slideLayouts/slideLayout981.xml"/><Relationship Id="rId29" Type="http://schemas.openxmlformats.org/officeDocument/2006/relationships/slideLayout" Target="../slideLayouts/slideLayout990.xml"/><Relationship Id="rId1" Type="http://schemas.openxmlformats.org/officeDocument/2006/relationships/slideLayout" Target="../slideLayouts/slideLayout962.xml"/><Relationship Id="rId6" Type="http://schemas.openxmlformats.org/officeDocument/2006/relationships/slideLayout" Target="../slideLayouts/slideLayout967.xml"/><Relationship Id="rId11" Type="http://schemas.openxmlformats.org/officeDocument/2006/relationships/slideLayout" Target="../slideLayouts/slideLayout972.xml"/><Relationship Id="rId24" Type="http://schemas.openxmlformats.org/officeDocument/2006/relationships/slideLayout" Target="../slideLayouts/slideLayout985.xml"/><Relationship Id="rId32" Type="http://schemas.openxmlformats.org/officeDocument/2006/relationships/slideLayout" Target="../slideLayouts/slideLayout993.xml"/><Relationship Id="rId5" Type="http://schemas.openxmlformats.org/officeDocument/2006/relationships/slideLayout" Target="../slideLayouts/slideLayout966.xml"/><Relationship Id="rId15" Type="http://schemas.openxmlformats.org/officeDocument/2006/relationships/slideLayout" Target="../slideLayouts/slideLayout976.xml"/><Relationship Id="rId23" Type="http://schemas.openxmlformats.org/officeDocument/2006/relationships/slideLayout" Target="../slideLayouts/slideLayout984.xml"/><Relationship Id="rId28" Type="http://schemas.openxmlformats.org/officeDocument/2006/relationships/slideLayout" Target="../slideLayouts/slideLayout989.xml"/><Relationship Id="rId10" Type="http://schemas.openxmlformats.org/officeDocument/2006/relationships/slideLayout" Target="../slideLayouts/slideLayout971.xml"/><Relationship Id="rId19" Type="http://schemas.openxmlformats.org/officeDocument/2006/relationships/slideLayout" Target="../slideLayouts/slideLayout980.xml"/><Relationship Id="rId31" Type="http://schemas.openxmlformats.org/officeDocument/2006/relationships/slideLayout" Target="../slideLayouts/slideLayout992.xml"/><Relationship Id="rId4" Type="http://schemas.openxmlformats.org/officeDocument/2006/relationships/slideLayout" Target="../slideLayouts/slideLayout965.xml"/><Relationship Id="rId9" Type="http://schemas.openxmlformats.org/officeDocument/2006/relationships/slideLayout" Target="../slideLayouts/slideLayout970.xml"/><Relationship Id="rId14" Type="http://schemas.openxmlformats.org/officeDocument/2006/relationships/slideLayout" Target="../slideLayouts/slideLayout975.xml"/><Relationship Id="rId22" Type="http://schemas.openxmlformats.org/officeDocument/2006/relationships/slideLayout" Target="../slideLayouts/slideLayout983.xml"/><Relationship Id="rId27" Type="http://schemas.openxmlformats.org/officeDocument/2006/relationships/slideLayout" Target="../slideLayouts/slideLayout988.xml"/><Relationship Id="rId30" Type="http://schemas.openxmlformats.org/officeDocument/2006/relationships/slideLayout" Target="../slideLayouts/slideLayout991.xml"/><Relationship Id="rId8" Type="http://schemas.openxmlformats.org/officeDocument/2006/relationships/slideLayout" Target="../slideLayouts/slideLayout969.xml"/></Relationships>
</file>

<file path=ppt/slideMasters/_rels/slideMaster3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06.xml"/><Relationship Id="rId18" Type="http://schemas.openxmlformats.org/officeDocument/2006/relationships/slideLayout" Target="../slideLayouts/slideLayout1011.xml"/><Relationship Id="rId26" Type="http://schemas.openxmlformats.org/officeDocument/2006/relationships/slideLayout" Target="../slideLayouts/slideLayout1019.xml"/><Relationship Id="rId21" Type="http://schemas.openxmlformats.org/officeDocument/2006/relationships/slideLayout" Target="../slideLayouts/slideLayout1014.xml"/><Relationship Id="rId34" Type="http://schemas.openxmlformats.org/officeDocument/2006/relationships/slideLayout" Target="../slideLayouts/slideLayout1027.xml"/><Relationship Id="rId7" Type="http://schemas.openxmlformats.org/officeDocument/2006/relationships/slideLayout" Target="../slideLayouts/slideLayout1000.xml"/><Relationship Id="rId12" Type="http://schemas.openxmlformats.org/officeDocument/2006/relationships/slideLayout" Target="../slideLayouts/slideLayout1005.xml"/><Relationship Id="rId17" Type="http://schemas.openxmlformats.org/officeDocument/2006/relationships/slideLayout" Target="../slideLayouts/slideLayout1010.xml"/><Relationship Id="rId25" Type="http://schemas.openxmlformats.org/officeDocument/2006/relationships/slideLayout" Target="../slideLayouts/slideLayout1018.xml"/><Relationship Id="rId33" Type="http://schemas.openxmlformats.org/officeDocument/2006/relationships/slideLayout" Target="../slideLayouts/slideLayout1026.xml"/><Relationship Id="rId2" Type="http://schemas.openxmlformats.org/officeDocument/2006/relationships/slideLayout" Target="../slideLayouts/slideLayout995.xml"/><Relationship Id="rId16" Type="http://schemas.openxmlformats.org/officeDocument/2006/relationships/slideLayout" Target="../slideLayouts/slideLayout1009.xml"/><Relationship Id="rId20" Type="http://schemas.openxmlformats.org/officeDocument/2006/relationships/slideLayout" Target="../slideLayouts/slideLayout1013.xml"/><Relationship Id="rId29" Type="http://schemas.openxmlformats.org/officeDocument/2006/relationships/slideLayout" Target="../slideLayouts/slideLayout1022.xml"/><Relationship Id="rId1" Type="http://schemas.openxmlformats.org/officeDocument/2006/relationships/slideLayout" Target="../slideLayouts/slideLayout994.xml"/><Relationship Id="rId6" Type="http://schemas.openxmlformats.org/officeDocument/2006/relationships/slideLayout" Target="../slideLayouts/slideLayout999.xml"/><Relationship Id="rId11" Type="http://schemas.openxmlformats.org/officeDocument/2006/relationships/slideLayout" Target="../slideLayouts/slideLayout1004.xml"/><Relationship Id="rId24" Type="http://schemas.openxmlformats.org/officeDocument/2006/relationships/slideLayout" Target="../slideLayouts/slideLayout1017.xml"/><Relationship Id="rId32" Type="http://schemas.openxmlformats.org/officeDocument/2006/relationships/slideLayout" Target="../slideLayouts/slideLayout1025.xml"/><Relationship Id="rId37" Type="http://schemas.openxmlformats.org/officeDocument/2006/relationships/theme" Target="../theme/theme32.xml"/><Relationship Id="rId5" Type="http://schemas.openxmlformats.org/officeDocument/2006/relationships/slideLayout" Target="../slideLayouts/slideLayout998.xml"/><Relationship Id="rId15" Type="http://schemas.openxmlformats.org/officeDocument/2006/relationships/slideLayout" Target="../slideLayouts/slideLayout1008.xml"/><Relationship Id="rId23" Type="http://schemas.openxmlformats.org/officeDocument/2006/relationships/slideLayout" Target="../slideLayouts/slideLayout1016.xml"/><Relationship Id="rId28" Type="http://schemas.openxmlformats.org/officeDocument/2006/relationships/slideLayout" Target="../slideLayouts/slideLayout1021.xml"/><Relationship Id="rId36" Type="http://schemas.openxmlformats.org/officeDocument/2006/relationships/slideLayout" Target="../slideLayouts/slideLayout1029.xml"/><Relationship Id="rId10" Type="http://schemas.openxmlformats.org/officeDocument/2006/relationships/slideLayout" Target="../slideLayouts/slideLayout1003.xml"/><Relationship Id="rId19" Type="http://schemas.openxmlformats.org/officeDocument/2006/relationships/slideLayout" Target="../slideLayouts/slideLayout1012.xml"/><Relationship Id="rId31" Type="http://schemas.openxmlformats.org/officeDocument/2006/relationships/slideLayout" Target="../slideLayouts/slideLayout1024.xml"/><Relationship Id="rId4" Type="http://schemas.openxmlformats.org/officeDocument/2006/relationships/slideLayout" Target="../slideLayouts/slideLayout997.xml"/><Relationship Id="rId9" Type="http://schemas.openxmlformats.org/officeDocument/2006/relationships/slideLayout" Target="../slideLayouts/slideLayout1002.xml"/><Relationship Id="rId14" Type="http://schemas.openxmlformats.org/officeDocument/2006/relationships/slideLayout" Target="../slideLayouts/slideLayout1007.xml"/><Relationship Id="rId22" Type="http://schemas.openxmlformats.org/officeDocument/2006/relationships/slideLayout" Target="../slideLayouts/slideLayout1015.xml"/><Relationship Id="rId27" Type="http://schemas.openxmlformats.org/officeDocument/2006/relationships/slideLayout" Target="../slideLayouts/slideLayout1020.xml"/><Relationship Id="rId30" Type="http://schemas.openxmlformats.org/officeDocument/2006/relationships/slideLayout" Target="../slideLayouts/slideLayout1023.xml"/><Relationship Id="rId35" Type="http://schemas.openxmlformats.org/officeDocument/2006/relationships/slideLayout" Target="../slideLayouts/slideLayout1028.xml"/><Relationship Id="rId8" Type="http://schemas.openxmlformats.org/officeDocument/2006/relationships/slideLayout" Target="../slideLayouts/slideLayout1001.xml"/><Relationship Id="rId3" Type="http://schemas.openxmlformats.org/officeDocument/2006/relationships/slideLayout" Target="../slideLayouts/slideLayout996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26" Type="http://schemas.openxmlformats.org/officeDocument/2006/relationships/slideLayout" Target="../slideLayouts/slideLayout92.xml"/><Relationship Id="rId3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87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91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86.xml"/><Relationship Id="rId29" Type="http://schemas.openxmlformats.org/officeDocument/2006/relationships/slideLayout" Target="../slideLayouts/slideLayout95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90.xml"/><Relationship Id="rId32" Type="http://schemas.openxmlformats.org/officeDocument/2006/relationships/slideLayout" Target="../slideLayouts/slideLayout98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9.xml"/><Relationship Id="rId28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85.xml"/><Relationship Id="rId31" Type="http://schemas.openxmlformats.org/officeDocument/2006/relationships/slideLayout" Target="../slideLayouts/slideLayout97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93.xml"/><Relationship Id="rId30" Type="http://schemas.openxmlformats.org/officeDocument/2006/relationships/slideLayout" Target="../slideLayouts/slideLayout96.xml"/><Relationship Id="rId8" Type="http://schemas.openxmlformats.org/officeDocument/2006/relationships/slideLayout" Target="../slideLayouts/slideLayout74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1.xml"/><Relationship Id="rId18" Type="http://schemas.openxmlformats.org/officeDocument/2006/relationships/slideLayout" Target="../slideLayouts/slideLayout116.xml"/><Relationship Id="rId26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01.xml"/><Relationship Id="rId21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10.xml"/><Relationship Id="rId17" Type="http://schemas.openxmlformats.org/officeDocument/2006/relationships/slideLayout" Target="../slideLayouts/slideLayout115.xml"/><Relationship Id="rId25" Type="http://schemas.openxmlformats.org/officeDocument/2006/relationships/slideLayout" Target="../slideLayouts/slideLayout123.xml"/><Relationship Id="rId33" Type="http://schemas.openxmlformats.org/officeDocument/2006/relationships/theme" Target="../theme/theme5.xml"/><Relationship Id="rId2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114.xml"/><Relationship Id="rId20" Type="http://schemas.openxmlformats.org/officeDocument/2006/relationships/slideLayout" Target="../slideLayouts/slideLayout118.xml"/><Relationship Id="rId29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9.xml"/><Relationship Id="rId24" Type="http://schemas.openxmlformats.org/officeDocument/2006/relationships/slideLayout" Target="../slideLayouts/slideLayout122.xml"/><Relationship Id="rId32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03.xml"/><Relationship Id="rId15" Type="http://schemas.openxmlformats.org/officeDocument/2006/relationships/slideLayout" Target="../slideLayouts/slideLayout113.xml"/><Relationship Id="rId23" Type="http://schemas.openxmlformats.org/officeDocument/2006/relationships/slideLayout" Target="../slideLayouts/slideLayout121.xml"/><Relationship Id="rId28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117.xml"/><Relationship Id="rId31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12.xml"/><Relationship Id="rId22" Type="http://schemas.openxmlformats.org/officeDocument/2006/relationships/slideLayout" Target="../slideLayouts/slideLayout120.xml"/><Relationship Id="rId27" Type="http://schemas.openxmlformats.org/officeDocument/2006/relationships/slideLayout" Target="../slideLayouts/slideLayout125.xml"/><Relationship Id="rId30" Type="http://schemas.openxmlformats.org/officeDocument/2006/relationships/slideLayout" Target="../slideLayouts/slideLayout128.xml"/><Relationship Id="rId8" Type="http://schemas.openxmlformats.org/officeDocument/2006/relationships/slideLayout" Target="../slideLayouts/slideLayout106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3.xml"/><Relationship Id="rId18" Type="http://schemas.openxmlformats.org/officeDocument/2006/relationships/slideLayout" Target="../slideLayouts/slideLayout148.xml"/><Relationship Id="rId26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51.xml"/><Relationship Id="rId34" Type="http://schemas.openxmlformats.org/officeDocument/2006/relationships/slideLayout" Target="../slideLayouts/slideLayout164.xml"/><Relationship Id="rId7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7.xml"/><Relationship Id="rId25" Type="http://schemas.openxmlformats.org/officeDocument/2006/relationships/slideLayout" Target="../slideLayouts/slideLayout155.xml"/><Relationship Id="rId33" Type="http://schemas.openxmlformats.org/officeDocument/2006/relationships/slideLayout" Target="../slideLayouts/slideLayout163.xml"/><Relationship Id="rId2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46.xml"/><Relationship Id="rId20" Type="http://schemas.openxmlformats.org/officeDocument/2006/relationships/slideLayout" Target="../slideLayouts/slideLayout150.xml"/><Relationship Id="rId29" Type="http://schemas.openxmlformats.org/officeDocument/2006/relationships/slideLayout" Target="../slideLayouts/slideLayout159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24" Type="http://schemas.openxmlformats.org/officeDocument/2006/relationships/slideLayout" Target="../slideLayouts/slideLayout154.xml"/><Relationship Id="rId32" Type="http://schemas.openxmlformats.org/officeDocument/2006/relationships/slideLayout" Target="../slideLayouts/slideLayout162.xml"/><Relationship Id="rId37" Type="http://schemas.openxmlformats.org/officeDocument/2006/relationships/theme" Target="../theme/theme6.xml"/><Relationship Id="rId5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45.xml"/><Relationship Id="rId23" Type="http://schemas.openxmlformats.org/officeDocument/2006/relationships/slideLayout" Target="../slideLayouts/slideLayout153.xml"/><Relationship Id="rId28" Type="http://schemas.openxmlformats.org/officeDocument/2006/relationships/slideLayout" Target="../slideLayouts/slideLayout158.xml"/><Relationship Id="rId36" Type="http://schemas.openxmlformats.org/officeDocument/2006/relationships/slideLayout" Target="../slideLayouts/slideLayout166.xml"/><Relationship Id="rId10" Type="http://schemas.openxmlformats.org/officeDocument/2006/relationships/slideLayout" Target="../slideLayouts/slideLayout140.xml"/><Relationship Id="rId19" Type="http://schemas.openxmlformats.org/officeDocument/2006/relationships/slideLayout" Target="../slideLayouts/slideLayout149.xml"/><Relationship Id="rId31" Type="http://schemas.openxmlformats.org/officeDocument/2006/relationships/slideLayout" Target="../slideLayouts/slideLayout161.xml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4.xml"/><Relationship Id="rId22" Type="http://schemas.openxmlformats.org/officeDocument/2006/relationships/slideLayout" Target="../slideLayouts/slideLayout152.xml"/><Relationship Id="rId27" Type="http://schemas.openxmlformats.org/officeDocument/2006/relationships/slideLayout" Target="../slideLayouts/slideLayout157.xml"/><Relationship Id="rId30" Type="http://schemas.openxmlformats.org/officeDocument/2006/relationships/slideLayout" Target="../slideLayouts/slideLayout160.xml"/><Relationship Id="rId35" Type="http://schemas.openxmlformats.org/officeDocument/2006/relationships/slideLayout" Target="../slideLayouts/slideLayout165.xml"/><Relationship Id="rId8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3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79.xml"/><Relationship Id="rId18" Type="http://schemas.openxmlformats.org/officeDocument/2006/relationships/slideLayout" Target="../slideLayouts/slideLayout184.xml"/><Relationship Id="rId26" Type="http://schemas.openxmlformats.org/officeDocument/2006/relationships/slideLayout" Target="../slideLayouts/slideLayout192.xml"/><Relationship Id="rId3" Type="http://schemas.openxmlformats.org/officeDocument/2006/relationships/slideLayout" Target="../slideLayouts/slideLayout169.xml"/><Relationship Id="rId21" Type="http://schemas.openxmlformats.org/officeDocument/2006/relationships/slideLayout" Target="../slideLayouts/slideLayout187.xml"/><Relationship Id="rId34" Type="http://schemas.openxmlformats.org/officeDocument/2006/relationships/slideLayout" Target="../slideLayouts/slideLayout200.xml"/><Relationship Id="rId7" Type="http://schemas.openxmlformats.org/officeDocument/2006/relationships/slideLayout" Target="../slideLayouts/slideLayout173.xml"/><Relationship Id="rId12" Type="http://schemas.openxmlformats.org/officeDocument/2006/relationships/slideLayout" Target="../slideLayouts/slideLayout178.xml"/><Relationship Id="rId17" Type="http://schemas.openxmlformats.org/officeDocument/2006/relationships/slideLayout" Target="../slideLayouts/slideLayout183.xml"/><Relationship Id="rId25" Type="http://schemas.openxmlformats.org/officeDocument/2006/relationships/slideLayout" Target="../slideLayouts/slideLayout191.xml"/><Relationship Id="rId33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168.xml"/><Relationship Id="rId16" Type="http://schemas.openxmlformats.org/officeDocument/2006/relationships/slideLayout" Target="../slideLayouts/slideLayout182.xml"/><Relationship Id="rId20" Type="http://schemas.openxmlformats.org/officeDocument/2006/relationships/slideLayout" Target="../slideLayouts/slideLayout186.xml"/><Relationship Id="rId29" Type="http://schemas.openxmlformats.org/officeDocument/2006/relationships/slideLayout" Target="../slideLayouts/slideLayout195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77.xml"/><Relationship Id="rId24" Type="http://schemas.openxmlformats.org/officeDocument/2006/relationships/slideLayout" Target="../slideLayouts/slideLayout190.xml"/><Relationship Id="rId32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71.xml"/><Relationship Id="rId15" Type="http://schemas.openxmlformats.org/officeDocument/2006/relationships/slideLayout" Target="../slideLayouts/slideLayout181.xml"/><Relationship Id="rId23" Type="http://schemas.openxmlformats.org/officeDocument/2006/relationships/slideLayout" Target="../slideLayouts/slideLayout189.xml"/><Relationship Id="rId28" Type="http://schemas.openxmlformats.org/officeDocument/2006/relationships/slideLayout" Target="../slideLayouts/slideLayout194.xml"/><Relationship Id="rId36" Type="http://schemas.openxmlformats.org/officeDocument/2006/relationships/theme" Target="../theme/theme7.xml"/><Relationship Id="rId10" Type="http://schemas.openxmlformats.org/officeDocument/2006/relationships/slideLayout" Target="../slideLayouts/slideLayout176.xml"/><Relationship Id="rId19" Type="http://schemas.openxmlformats.org/officeDocument/2006/relationships/slideLayout" Target="../slideLayouts/slideLayout185.xml"/><Relationship Id="rId31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Relationship Id="rId14" Type="http://schemas.openxmlformats.org/officeDocument/2006/relationships/slideLayout" Target="../slideLayouts/slideLayout180.xml"/><Relationship Id="rId22" Type="http://schemas.openxmlformats.org/officeDocument/2006/relationships/slideLayout" Target="../slideLayouts/slideLayout188.xml"/><Relationship Id="rId27" Type="http://schemas.openxmlformats.org/officeDocument/2006/relationships/slideLayout" Target="../slideLayouts/slideLayout193.xml"/><Relationship Id="rId30" Type="http://schemas.openxmlformats.org/officeDocument/2006/relationships/slideLayout" Target="../slideLayouts/slideLayout196.xml"/><Relationship Id="rId35" Type="http://schemas.openxmlformats.org/officeDocument/2006/relationships/slideLayout" Target="../slideLayouts/slideLayout201.xml"/><Relationship Id="rId8" Type="http://schemas.openxmlformats.org/officeDocument/2006/relationships/slideLayout" Target="../slideLayouts/slideLayout174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4.xml"/><Relationship Id="rId18" Type="http://schemas.openxmlformats.org/officeDocument/2006/relationships/slideLayout" Target="../slideLayouts/slideLayout219.xml"/><Relationship Id="rId26" Type="http://schemas.openxmlformats.org/officeDocument/2006/relationships/slideLayout" Target="../slideLayouts/slideLayout227.xml"/><Relationship Id="rId21" Type="http://schemas.openxmlformats.org/officeDocument/2006/relationships/slideLayout" Target="../slideLayouts/slideLayout222.xml"/><Relationship Id="rId34" Type="http://schemas.openxmlformats.org/officeDocument/2006/relationships/slideLayout" Target="../slideLayouts/slideLayout235.xml"/><Relationship Id="rId7" Type="http://schemas.openxmlformats.org/officeDocument/2006/relationships/slideLayout" Target="../slideLayouts/slideLayout208.xml"/><Relationship Id="rId12" Type="http://schemas.openxmlformats.org/officeDocument/2006/relationships/slideLayout" Target="../slideLayouts/slideLayout213.xml"/><Relationship Id="rId17" Type="http://schemas.openxmlformats.org/officeDocument/2006/relationships/slideLayout" Target="../slideLayouts/slideLayout218.xml"/><Relationship Id="rId25" Type="http://schemas.openxmlformats.org/officeDocument/2006/relationships/slideLayout" Target="../slideLayouts/slideLayout226.xml"/><Relationship Id="rId33" Type="http://schemas.openxmlformats.org/officeDocument/2006/relationships/slideLayout" Target="../slideLayouts/slideLayout234.xml"/><Relationship Id="rId38" Type="http://schemas.openxmlformats.org/officeDocument/2006/relationships/theme" Target="../theme/theme8.xml"/><Relationship Id="rId2" Type="http://schemas.openxmlformats.org/officeDocument/2006/relationships/slideLayout" Target="../slideLayouts/slideLayout203.xml"/><Relationship Id="rId16" Type="http://schemas.openxmlformats.org/officeDocument/2006/relationships/slideLayout" Target="../slideLayouts/slideLayout217.xml"/><Relationship Id="rId20" Type="http://schemas.openxmlformats.org/officeDocument/2006/relationships/slideLayout" Target="../slideLayouts/slideLayout221.xml"/><Relationship Id="rId29" Type="http://schemas.openxmlformats.org/officeDocument/2006/relationships/slideLayout" Target="../slideLayouts/slideLayout230.xml"/><Relationship Id="rId1" Type="http://schemas.openxmlformats.org/officeDocument/2006/relationships/slideLayout" Target="../slideLayouts/slideLayout202.xml"/><Relationship Id="rId6" Type="http://schemas.openxmlformats.org/officeDocument/2006/relationships/slideLayout" Target="../slideLayouts/slideLayout207.xml"/><Relationship Id="rId11" Type="http://schemas.openxmlformats.org/officeDocument/2006/relationships/slideLayout" Target="../slideLayouts/slideLayout212.xml"/><Relationship Id="rId24" Type="http://schemas.openxmlformats.org/officeDocument/2006/relationships/slideLayout" Target="../slideLayouts/slideLayout225.xml"/><Relationship Id="rId32" Type="http://schemas.openxmlformats.org/officeDocument/2006/relationships/slideLayout" Target="../slideLayouts/slideLayout233.xml"/><Relationship Id="rId37" Type="http://schemas.openxmlformats.org/officeDocument/2006/relationships/slideLayout" Target="../slideLayouts/slideLayout238.xml"/><Relationship Id="rId5" Type="http://schemas.openxmlformats.org/officeDocument/2006/relationships/slideLayout" Target="../slideLayouts/slideLayout206.xml"/><Relationship Id="rId15" Type="http://schemas.openxmlformats.org/officeDocument/2006/relationships/slideLayout" Target="../slideLayouts/slideLayout216.xml"/><Relationship Id="rId23" Type="http://schemas.openxmlformats.org/officeDocument/2006/relationships/slideLayout" Target="../slideLayouts/slideLayout224.xml"/><Relationship Id="rId28" Type="http://schemas.openxmlformats.org/officeDocument/2006/relationships/slideLayout" Target="../slideLayouts/slideLayout229.xml"/><Relationship Id="rId36" Type="http://schemas.openxmlformats.org/officeDocument/2006/relationships/slideLayout" Target="../slideLayouts/slideLayout237.xml"/><Relationship Id="rId10" Type="http://schemas.openxmlformats.org/officeDocument/2006/relationships/slideLayout" Target="../slideLayouts/slideLayout211.xml"/><Relationship Id="rId19" Type="http://schemas.openxmlformats.org/officeDocument/2006/relationships/slideLayout" Target="../slideLayouts/slideLayout220.xml"/><Relationship Id="rId31" Type="http://schemas.openxmlformats.org/officeDocument/2006/relationships/slideLayout" Target="../slideLayouts/slideLayout232.xml"/><Relationship Id="rId4" Type="http://schemas.openxmlformats.org/officeDocument/2006/relationships/slideLayout" Target="../slideLayouts/slideLayout205.xml"/><Relationship Id="rId9" Type="http://schemas.openxmlformats.org/officeDocument/2006/relationships/slideLayout" Target="../slideLayouts/slideLayout210.xml"/><Relationship Id="rId14" Type="http://schemas.openxmlformats.org/officeDocument/2006/relationships/slideLayout" Target="../slideLayouts/slideLayout215.xml"/><Relationship Id="rId22" Type="http://schemas.openxmlformats.org/officeDocument/2006/relationships/slideLayout" Target="../slideLayouts/slideLayout223.xml"/><Relationship Id="rId27" Type="http://schemas.openxmlformats.org/officeDocument/2006/relationships/slideLayout" Target="../slideLayouts/slideLayout228.xml"/><Relationship Id="rId30" Type="http://schemas.openxmlformats.org/officeDocument/2006/relationships/slideLayout" Target="../slideLayouts/slideLayout231.xml"/><Relationship Id="rId35" Type="http://schemas.openxmlformats.org/officeDocument/2006/relationships/slideLayout" Target="../slideLayouts/slideLayout236.xml"/><Relationship Id="rId8" Type="http://schemas.openxmlformats.org/officeDocument/2006/relationships/slideLayout" Target="../slideLayouts/slideLayout209.xml"/><Relationship Id="rId3" Type="http://schemas.openxmlformats.org/officeDocument/2006/relationships/slideLayout" Target="../slideLayouts/slideLayout204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1.xml"/><Relationship Id="rId18" Type="http://schemas.openxmlformats.org/officeDocument/2006/relationships/slideLayout" Target="../slideLayouts/slideLayout256.xml"/><Relationship Id="rId26" Type="http://schemas.openxmlformats.org/officeDocument/2006/relationships/slideLayout" Target="../slideLayouts/slideLayout264.xml"/><Relationship Id="rId21" Type="http://schemas.openxmlformats.org/officeDocument/2006/relationships/slideLayout" Target="../slideLayouts/slideLayout259.xml"/><Relationship Id="rId34" Type="http://schemas.openxmlformats.org/officeDocument/2006/relationships/slideLayout" Target="../slideLayouts/slideLayout272.xml"/><Relationship Id="rId7" Type="http://schemas.openxmlformats.org/officeDocument/2006/relationships/slideLayout" Target="../slideLayouts/slideLayout245.xml"/><Relationship Id="rId12" Type="http://schemas.openxmlformats.org/officeDocument/2006/relationships/slideLayout" Target="../slideLayouts/slideLayout250.xml"/><Relationship Id="rId17" Type="http://schemas.openxmlformats.org/officeDocument/2006/relationships/slideLayout" Target="../slideLayouts/slideLayout255.xml"/><Relationship Id="rId25" Type="http://schemas.openxmlformats.org/officeDocument/2006/relationships/slideLayout" Target="../slideLayouts/slideLayout263.xml"/><Relationship Id="rId33" Type="http://schemas.openxmlformats.org/officeDocument/2006/relationships/slideLayout" Target="../slideLayouts/slideLayout271.xml"/><Relationship Id="rId38" Type="http://schemas.openxmlformats.org/officeDocument/2006/relationships/theme" Target="../theme/theme9.xml"/><Relationship Id="rId2" Type="http://schemas.openxmlformats.org/officeDocument/2006/relationships/slideLayout" Target="../slideLayouts/slideLayout240.xml"/><Relationship Id="rId16" Type="http://schemas.openxmlformats.org/officeDocument/2006/relationships/slideLayout" Target="../slideLayouts/slideLayout254.xml"/><Relationship Id="rId20" Type="http://schemas.openxmlformats.org/officeDocument/2006/relationships/slideLayout" Target="../slideLayouts/slideLayout258.xml"/><Relationship Id="rId29" Type="http://schemas.openxmlformats.org/officeDocument/2006/relationships/slideLayout" Target="../slideLayouts/slideLayout267.xml"/><Relationship Id="rId1" Type="http://schemas.openxmlformats.org/officeDocument/2006/relationships/slideLayout" Target="../slideLayouts/slideLayout239.xml"/><Relationship Id="rId6" Type="http://schemas.openxmlformats.org/officeDocument/2006/relationships/slideLayout" Target="../slideLayouts/slideLayout244.xml"/><Relationship Id="rId11" Type="http://schemas.openxmlformats.org/officeDocument/2006/relationships/slideLayout" Target="../slideLayouts/slideLayout249.xml"/><Relationship Id="rId24" Type="http://schemas.openxmlformats.org/officeDocument/2006/relationships/slideLayout" Target="../slideLayouts/slideLayout262.xml"/><Relationship Id="rId32" Type="http://schemas.openxmlformats.org/officeDocument/2006/relationships/slideLayout" Target="../slideLayouts/slideLayout270.xml"/><Relationship Id="rId37" Type="http://schemas.openxmlformats.org/officeDocument/2006/relationships/slideLayout" Target="../slideLayouts/slideLayout275.xml"/><Relationship Id="rId5" Type="http://schemas.openxmlformats.org/officeDocument/2006/relationships/slideLayout" Target="../slideLayouts/slideLayout243.xml"/><Relationship Id="rId15" Type="http://schemas.openxmlformats.org/officeDocument/2006/relationships/slideLayout" Target="../slideLayouts/slideLayout253.xml"/><Relationship Id="rId23" Type="http://schemas.openxmlformats.org/officeDocument/2006/relationships/slideLayout" Target="../slideLayouts/slideLayout261.xml"/><Relationship Id="rId28" Type="http://schemas.openxmlformats.org/officeDocument/2006/relationships/slideLayout" Target="../slideLayouts/slideLayout266.xml"/><Relationship Id="rId36" Type="http://schemas.openxmlformats.org/officeDocument/2006/relationships/slideLayout" Target="../slideLayouts/slideLayout274.xml"/><Relationship Id="rId10" Type="http://schemas.openxmlformats.org/officeDocument/2006/relationships/slideLayout" Target="../slideLayouts/slideLayout248.xml"/><Relationship Id="rId19" Type="http://schemas.openxmlformats.org/officeDocument/2006/relationships/slideLayout" Target="../slideLayouts/slideLayout257.xml"/><Relationship Id="rId31" Type="http://schemas.openxmlformats.org/officeDocument/2006/relationships/slideLayout" Target="../slideLayouts/slideLayout269.xml"/><Relationship Id="rId4" Type="http://schemas.openxmlformats.org/officeDocument/2006/relationships/slideLayout" Target="../slideLayouts/slideLayout242.xml"/><Relationship Id="rId9" Type="http://schemas.openxmlformats.org/officeDocument/2006/relationships/slideLayout" Target="../slideLayouts/slideLayout247.xml"/><Relationship Id="rId14" Type="http://schemas.openxmlformats.org/officeDocument/2006/relationships/slideLayout" Target="../slideLayouts/slideLayout252.xml"/><Relationship Id="rId22" Type="http://schemas.openxmlformats.org/officeDocument/2006/relationships/slideLayout" Target="../slideLayouts/slideLayout260.xml"/><Relationship Id="rId27" Type="http://schemas.openxmlformats.org/officeDocument/2006/relationships/slideLayout" Target="../slideLayouts/slideLayout265.xml"/><Relationship Id="rId30" Type="http://schemas.openxmlformats.org/officeDocument/2006/relationships/slideLayout" Target="../slideLayouts/slideLayout268.xml"/><Relationship Id="rId35" Type="http://schemas.openxmlformats.org/officeDocument/2006/relationships/slideLayout" Target="../slideLayouts/slideLayout273.xml"/><Relationship Id="rId8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EBB015F-6F36-C444-A058-D2130883077D}"/>
              </a:ext>
            </a:extLst>
          </p:cNvPr>
          <p:cNvSpPr/>
          <p:nvPr userDrawn="1"/>
        </p:nvSpPr>
        <p:spPr>
          <a:xfrm>
            <a:off x="0" y="0"/>
            <a:ext cx="12192000" cy="68627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2C36EA96-429B-AF49-8DA6-D63ED71EA6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90" y="6509345"/>
            <a:ext cx="2072548" cy="2222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307B2EC0-3D98-FE42-99F0-8969520D72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2" y="6509344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BF2BADD-D645-BF4F-A931-56AD70FF6D9E}"/>
              </a:ext>
            </a:extLst>
          </p:cNvPr>
          <p:cNvSpPr txBox="1">
            <a:spLocks/>
          </p:cNvSpPr>
          <p:nvPr userDrawn="1"/>
        </p:nvSpPr>
        <p:spPr>
          <a:xfrm>
            <a:off x="4974429" y="6509345"/>
            <a:ext cx="2072548" cy="22224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kern="120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IBM 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0822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848" r:id="rId2"/>
  </p:sldLayoutIdLst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Tx/>
        <a:buNone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066954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4070" r:id="rId5"/>
    <p:sldLayoutId id="2147484071" r:id="rId6"/>
    <p:sldLayoutId id="2147484072" r:id="rId7"/>
    <p:sldLayoutId id="2147484073" r:id="rId8"/>
    <p:sldLayoutId id="2147484074" r:id="rId9"/>
    <p:sldLayoutId id="2147484075" r:id="rId10"/>
    <p:sldLayoutId id="2147484076" r:id="rId11"/>
    <p:sldLayoutId id="2147484077" r:id="rId12"/>
    <p:sldLayoutId id="2147484078" r:id="rId13"/>
    <p:sldLayoutId id="2147484079" r:id="rId14"/>
    <p:sldLayoutId id="2147484080" r:id="rId15"/>
    <p:sldLayoutId id="2147484081" r:id="rId16"/>
    <p:sldLayoutId id="2147484082" r:id="rId17"/>
    <p:sldLayoutId id="2147484083" r:id="rId18"/>
    <p:sldLayoutId id="2147484084" r:id="rId19"/>
    <p:sldLayoutId id="2147484085" r:id="rId20"/>
    <p:sldLayoutId id="2147484086" r:id="rId21"/>
    <p:sldLayoutId id="2147484087" r:id="rId22"/>
    <p:sldLayoutId id="2147484088" r:id="rId23"/>
    <p:sldLayoutId id="2147484089" r:id="rId24"/>
    <p:sldLayoutId id="2147484090" r:id="rId25"/>
    <p:sldLayoutId id="2147484091" r:id="rId26"/>
    <p:sldLayoutId id="2147484092" r:id="rId27"/>
    <p:sldLayoutId id="2147484093" r:id="rId28"/>
    <p:sldLayoutId id="2147484094" r:id="rId29"/>
    <p:sldLayoutId id="2147484095" r:id="rId30"/>
    <p:sldLayoutId id="2147484096" r:id="rId31"/>
    <p:sldLayoutId id="2147484097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4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28604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9" r:id="rId1"/>
    <p:sldLayoutId id="2147484100" r:id="rId2"/>
    <p:sldLayoutId id="2147484101" r:id="rId3"/>
    <p:sldLayoutId id="2147484102" r:id="rId4"/>
    <p:sldLayoutId id="2147484103" r:id="rId5"/>
    <p:sldLayoutId id="2147484104" r:id="rId6"/>
    <p:sldLayoutId id="2147484105" r:id="rId7"/>
    <p:sldLayoutId id="2147484106" r:id="rId8"/>
    <p:sldLayoutId id="2147484107" r:id="rId9"/>
    <p:sldLayoutId id="2147484108" r:id="rId10"/>
    <p:sldLayoutId id="2147484109" r:id="rId11"/>
    <p:sldLayoutId id="2147484110" r:id="rId12"/>
    <p:sldLayoutId id="2147484111" r:id="rId13"/>
    <p:sldLayoutId id="2147484112" r:id="rId14"/>
    <p:sldLayoutId id="2147484113" r:id="rId15"/>
    <p:sldLayoutId id="2147484114" r:id="rId16"/>
    <p:sldLayoutId id="2147484115" r:id="rId17"/>
    <p:sldLayoutId id="2147484116" r:id="rId18"/>
    <p:sldLayoutId id="2147484117" r:id="rId19"/>
    <p:sldLayoutId id="2147484118" r:id="rId20"/>
    <p:sldLayoutId id="2147484119" r:id="rId21"/>
    <p:sldLayoutId id="2147484120" r:id="rId22"/>
    <p:sldLayoutId id="2147484121" r:id="rId23"/>
    <p:sldLayoutId id="2147484122" r:id="rId24"/>
    <p:sldLayoutId id="2147484123" r:id="rId25"/>
    <p:sldLayoutId id="2147484124" r:id="rId26"/>
    <p:sldLayoutId id="2147484125" r:id="rId27"/>
    <p:sldLayoutId id="2147484126" r:id="rId28"/>
    <p:sldLayoutId id="2147484127" r:id="rId29"/>
    <p:sldLayoutId id="2147484128" r:id="rId30"/>
    <p:sldLayoutId id="2147484129" r:id="rId31"/>
    <p:sldLayoutId id="2147484130" r:id="rId32"/>
    <p:sldLayoutId id="2147484131" r:id="rId33"/>
    <p:sldLayoutId id="2147484132" r:id="rId34"/>
    <p:sldLayoutId id="2147484133" r:id="rId35"/>
    <p:sldLayoutId id="2147484134" r:id="rId36"/>
    <p:sldLayoutId id="2147484135" r:id="rId37"/>
    <p:sldLayoutId id="2147484136" r:id="rId38"/>
  </p:sldLayoutIdLst>
  <p:hf hd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70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06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4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26" indent="-22435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098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072537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38" r:id="rId1"/>
    <p:sldLayoutId id="2147484139" r:id="rId2"/>
    <p:sldLayoutId id="2147484140" r:id="rId3"/>
    <p:sldLayoutId id="2147484141" r:id="rId4"/>
    <p:sldLayoutId id="2147484142" r:id="rId5"/>
    <p:sldLayoutId id="2147484143" r:id="rId6"/>
    <p:sldLayoutId id="2147484144" r:id="rId7"/>
    <p:sldLayoutId id="2147484145" r:id="rId8"/>
    <p:sldLayoutId id="2147484146" r:id="rId9"/>
    <p:sldLayoutId id="2147484147" r:id="rId10"/>
    <p:sldLayoutId id="2147484148" r:id="rId11"/>
    <p:sldLayoutId id="2147484149" r:id="rId12"/>
    <p:sldLayoutId id="2147484150" r:id="rId13"/>
    <p:sldLayoutId id="2147484151" r:id="rId14"/>
    <p:sldLayoutId id="2147484152" r:id="rId15"/>
    <p:sldLayoutId id="2147484153" r:id="rId16"/>
    <p:sldLayoutId id="2147484154" r:id="rId17"/>
    <p:sldLayoutId id="2147484155" r:id="rId18"/>
    <p:sldLayoutId id="2147484156" r:id="rId19"/>
    <p:sldLayoutId id="2147484157" r:id="rId20"/>
    <p:sldLayoutId id="2147484158" r:id="rId21"/>
    <p:sldLayoutId id="2147484159" r:id="rId22"/>
    <p:sldLayoutId id="2147484160" r:id="rId23"/>
    <p:sldLayoutId id="2147484161" r:id="rId24"/>
    <p:sldLayoutId id="2147484162" r:id="rId25"/>
    <p:sldLayoutId id="2147484163" r:id="rId26"/>
    <p:sldLayoutId id="2147484164" r:id="rId27"/>
    <p:sldLayoutId id="2147484165" r:id="rId28"/>
    <p:sldLayoutId id="2147484166" r:id="rId29"/>
    <p:sldLayoutId id="2147484167" r:id="rId30"/>
    <p:sldLayoutId id="2147484168" r:id="rId31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95800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71" r:id="rId2"/>
    <p:sldLayoutId id="2147484172" r:id="rId3"/>
    <p:sldLayoutId id="2147484173" r:id="rId4"/>
    <p:sldLayoutId id="2147484174" r:id="rId5"/>
    <p:sldLayoutId id="2147484175" r:id="rId6"/>
    <p:sldLayoutId id="2147484176" r:id="rId7"/>
    <p:sldLayoutId id="2147484177" r:id="rId8"/>
    <p:sldLayoutId id="2147484178" r:id="rId9"/>
    <p:sldLayoutId id="2147484179" r:id="rId10"/>
    <p:sldLayoutId id="2147484180" r:id="rId11"/>
    <p:sldLayoutId id="2147484181" r:id="rId12"/>
    <p:sldLayoutId id="2147484182" r:id="rId13"/>
    <p:sldLayoutId id="2147484183" r:id="rId14"/>
    <p:sldLayoutId id="2147484184" r:id="rId15"/>
    <p:sldLayoutId id="2147484185" r:id="rId16"/>
    <p:sldLayoutId id="2147484186" r:id="rId17"/>
    <p:sldLayoutId id="2147484187" r:id="rId18"/>
    <p:sldLayoutId id="2147484188" r:id="rId19"/>
    <p:sldLayoutId id="2147484189" r:id="rId20"/>
    <p:sldLayoutId id="2147484190" r:id="rId21"/>
    <p:sldLayoutId id="2147484191" r:id="rId22"/>
    <p:sldLayoutId id="2147484192" r:id="rId23"/>
    <p:sldLayoutId id="2147484193" r:id="rId24"/>
    <p:sldLayoutId id="2147484194" r:id="rId25"/>
    <p:sldLayoutId id="2147484195" r:id="rId26"/>
    <p:sldLayoutId id="2147484196" r:id="rId27"/>
    <p:sldLayoutId id="2147484197" r:id="rId28"/>
    <p:sldLayoutId id="2147484198" r:id="rId29"/>
    <p:sldLayoutId id="2147484199" r:id="rId30"/>
    <p:sldLayoutId id="2147484200" r:id="rId31"/>
    <p:sldLayoutId id="2147484201" r:id="rId32"/>
    <p:sldLayoutId id="2147484202" r:id="rId33"/>
    <p:sldLayoutId id="2147484203" r:id="rId34"/>
    <p:sldLayoutId id="2147484204" r:id="rId35"/>
    <p:sldLayoutId id="2147484205" r:id="rId36"/>
    <p:sldLayoutId id="2147484206" r:id="rId37"/>
    <p:sldLayoutId id="2147484209" r:id="rId38"/>
  </p:sldLayoutIdLst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0" y="6383868"/>
            <a:ext cx="7634780" cy="24739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2019 IBM Corporation                                                                                                                   IBM CONFIDENTIAL 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9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290230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11" r:id="rId1"/>
    <p:sldLayoutId id="2147484212" r:id="rId2"/>
    <p:sldLayoutId id="2147484213" r:id="rId3"/>
    <p:sldLayoutId id="2147484214" r:id="rId4"/>
    <p:sldLayoutId id="2147484215" r:id="rId5"/>
    <p:sldLayoutId id="2147484216" r:id="rId6"/>
    <p:sldLayoutId id="2147484217" r:id="rId7"/>
    <p:sldLayoutId id="2147484218" r:id="rId8"/>
    <p:sldLayoutId id="2147484219" r:id="rId9"/>
    <p:sldLayoutId id="2147484220" r:id="rId10"/>
    <p:sldLayoutId id="2147484221" r:id="rId11"/>
    <p:sldLayoutId id="2147484222" r:id="rId12"/>
    <p:sldLayoutId id="2147484223" r:id="rId13"/>
    <p:sldLayoutId id="2147484224" r:id="rId14"/>
    <p:sldLayoutId id="2147484225" r:id="rId15"/>
    <p:sldLayoutId id="2147484226" r:id="rId16"/>
    <p:sldLayoutId id="2147484227" r:id="rId17"/>
    <p:sldLayoutId id="2147484228" r:id="rId18"/>
    <p:sldLayoutId id="2147484229" r:id="rId19"/>
    <p:sldLayoutId id="2147484230" r:id="rId20"/>
    <p:sldLayoutId id="2147484231" r:id="rId21"/>
    <p:sldLayoutId id="2147484232" r:id="rId22"/>
    <p:sldLayoutId id="2147484233" r:id="rId23"/>
    <p:sldLayoutId id="2147484234" r:id="rId24"/>
    <p:sldLayoutId id="2147484235" r:id="rId25"/>
    <p:sldLayoutId id="2147484236" r:id="rId26"/>
    <p:sldLayoutId id="2147484237" r:id="rId27"/>
    <p:sldLayoutId id="2147484238" r:id="rId28"/>
    <p:sldLayoutId id="2147484239" r:id="rId29"/>
    <p:sldLayoutId id="2147484240" r:id="rId30"/>
    <p:sldLayoutId id="2147484241" r:id="rId31"/>
    <p:sldLayoutId id="2147484242" r:id="rId32"/>
    <p:sldLayoutId id="2147484243" r:id="rId33"/>
    <p:sldLayoutId id="2147484244" r:id="rId34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4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2120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6" r:id="rId1"/>
    <p:sldLayoutId id="2147484247" r:id="rId2"/>
    <p:sldLayoutId id="2147484248" r:id="rId3"/>
    <p:sldLayoutId id="2147484249" r:id="rId4"/>
    <p:sldLayoutId id="2147484250" r:id="rId5"/>
    <p:sldLayoutId id="2147484251" r:id="rId6"/>
    <p:sldLayoutId id="2147484252" r:id="rId7"/>
    <p:sldLayoutId id="2147484253" r:id="rId8"/>
    <p:sldLayoutId id="2147484254" r:id="rId9"/>
    <p:sldLayoutId id="2147484255" r:id="rId10"/>
    <p:sldLayoutId id="2147484256" r:id="rId11"/>
    <p:sldLayoutId id="2147484257" r:id="rId12"/>
    <p:sldLayoutId id="2147484258" r:id="rId13"/>
    <p:sldLayoutId id="2147484259" r:id="rId14"/>
    <p:sldLayoutId id="2147484260" r:id="rId15"/>
    <p:sldLayoutId id="2147484261" r:id="rId16"/>
    <p:sldLayoutId id="2147484262" r:id="rId17"/>
    <p:sldLayoutId id="2147484263" r:id="rId18"/>
    <p:sldLayoutId id="2147484264" r:id="rId19"/>
    <p:sldLayoutId id="2147484265" r:id="rId20"/>
    <p:sldLayoutId id="2147484266" r:id="rId21"/>
    <p:sldLayoutId id="2147484267" r:id="rId22"/>
    <p:sldLayoutId id="2147484268" r:id="rId23"/>
    <p:sldLayoutId id="2147484269" r:id="rId24"/>
    <p:sldLayoutId id="2147484270" r:id="rId25"/>
    <p:sldLayoutId id="2147484271" r:id="rId26"/>
    <p:sldLayoutId id="2147484272" r:id="rId27"/>
    <p:sldLayoutId id="2147484273" r:id="rId28"/>
    <p:sldLayoutId id="2147484274" r:id="rId29"/>
    <p:sldLayoutId id="2147484275" r:id="rId30"/>
    <p:sldLayoutId id="2147484276" r:id="rId31"/>
    <p:sldLayoutId id="2147484277" r:id="rId32"/>
    <p:sldLayoutId id="2147484278" r:id="rId33"/>
    <p:sldLayoutId id="2147484279" r:id="rId34"/>
    <p:sldLayoutId id="2147484280" r:id="rId35"/>
    <p:sldLayoutId id="2147484282" r:id="rId36"/>
    <p:sldLayoutId id="2147484283" r:id="rId37"/>
    <p:sldLayoutId id="2147484284" r:id="rId38"/>
    <p:sldLayoutId id="2147484285" r:id="rId39"/>
    <p:sldLayoutId id="2147484286" r:id="rId40"/>
  </p:sldLayoutIdLst>
  <p:hf hd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70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06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4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26" indent="-22435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098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0" y="6383869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3" y="6383869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977592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89" r:id="rId1"/>
    <p:sldLayoutId id="2147484290" r:id="rId2"/>
    <p:sldLayoutId id="2147484291" r:id="rId3"/>
    <p:sldLayoutId id="2147484292" r:id="rId4"/>
    <p:sldLayoutId id="2147484293" r:id="rId5"/>
    <p:sldLayoutId id="2147484294" r:id="rId6"/>
    <p:sldLayoutId id="2147484295" r:id="rId7"/>
    <p:sldLayoutId id="2147484296" r:id="rId8"/>
    <p:sldLayoutId id="2147484297" r:id="rId9"/>
    <p:sldLayoutId id="2147484298" r:id="rId10"/>
    <p:sldLayoutId id="2147484299" r:id="rId11"/>
    <p:sldLayoutId id="2147484300" r:id="rId12"/>
    <p:sldLayoutId id="2147484301" r:id="rId13"/>
    <p:sldLayoutId id="2147484302" r:id="rId14"/>
    <p:sldLayoutId id="2147484303" r:id="rId15"/>
    <p:sldLayoutId id="2147484304" r:id="rId16"/>
    <p:sldLayoutId id="2147484305" r:id="rId17"/>
    <p:sldLayoutId id="2147484306" r:id="rId18"/>
    <p:sldLayoutId id="2147484307" r:id="rId19"/>
    <p:sldLayoutId id="2147484308" r:id="rId20"/>
    <p:sldLayoutId id="2147484309" r:id="rId21"/>
    <p:sldLayoutId id="2147484310" r:id="rId22"/>
    <p:sldLayoutId id="2147484311" r:id="rId23"/>
    <p:sldLayoutId id="2147484312" r:id="rId24"/>
    <p:sldLayoutId id="2147484313" r:id="rId25"/>
    <p:sldLayoutId id="2147484314" r:id="rId26"/>
    <p:sldLayoutId id="2147484315" r:id="rId27"/>
    <p:sldLayoutId id="2147484316" r:id="rId28"/>
    <p:sldLayoutId id="2147484317" r:id="rId29"/>
    <p:sldLayoutId id="2147484318" r:id="rId30"/>
    <p:sldLayoutId id="2147484319" r:id="rId31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0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0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0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2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83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70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0993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22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26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326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730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00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04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04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05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08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06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09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210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1" y="268227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5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89828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1" r:id="rId1"/>
    <p:sldLayoutId id="2147484322" r:id="rId2"/>
    <p:sldLayoutId id="2147484323" r:id="rId3"/>
    <p:sldLayoutId id="2147484324" r:id="rId4"/>
    <p:sldLayoutId id="2147484325" r:id="rId5"/>
    <p:sldLayoutId id="2147484326" r:id="rId6"/>
    <p:sldLayoutId id="2147484327" r:id="rId7"/>
    <p:sldLayoutId id="2147484328" r:id="rId8"/>
    <p:sldLayoutId id="2147484329" r:id="rId9"/>
    <p:sldLayoutId id="2147484330" r:id="rId10"/>
    <p:sldLayoutId id="2147484331" r:id="rId11"/>
    <p:sldLayoutId id="2147484332" r:id="rId12"/>
    <p:sldLayoutId id="2147484333" r:id="rId13"/>
    <p:sldLayoutId id="2147484334" r:id="rId14"/>
    <p:sldLayoutId id="2147484335" r:id="rId15"/>
    <p:sldLayoutId id="2147484336" r:id="rId16"/>
    <p:sldLayoutId id="2147484337" r:id="rId17"/>
    <p:sldLayoutId id="2147484338" r:id="rId18"/>
    <p:sldLayoutId id="2147484339" r:id="rId19"/>
    <p:sldLayoutId id="2147484340" r:id="rId20"/>
    <p:sldLayoutId id="2147484341" r:id="rId21"/>
    <p:sldLayoutId id="2147484342" r:id="rId22"/>
    <p:sldLayoutId id="2147484343" r:id="rId23"/>
    <p:sldLayoutId id="2147484344" r:id="rId24"/>
    <p:sldLayoutId id="2147484345" r:id="rId25"/>
    <p:sldLayoutId id="2147484346" r:id="rId26"/>
    <p:sldLayoutId id="2147484347" r:id="rId27"/>
    <p:sldLayoutId id="2147484348" r:id="rId28"/>
    <p:sldLayoutId id="2147484349" r:id="rId29"/>
    <p:sldLayoutId id="2147484350" r:id="rId30"/>
    <p:sldLayoutId id="2147484351" r:id="rId31"/>
    <p:sldLayoutId id="2147484352" r:id="rId32"/>
    <p:sldLayoutId id="2147484353" r:id="rId33"/>
    <p:sldLayoutId id="2147484354" r:id="rId34"/>
    <p:sldLayoutId id="2147484355" r:id="rId35"/>
    <p:sldLayoutId id="2147484356" r:id="rId36"/>
    <p:sldLayoutId id="2147484357" r:id="rId37"/>
    <p:sldLayoutId id="2147484358" r:id="rId38"/>
  </p:sldLayoutIdLst>
  <p:hf hdr="0" dt="0"/>
  <p:txStyles>
    <p:titleStyle>
      <a:lvl1pPr algn="l" defTabSz="609387" rtl="0" eaLnBrk="1" latinLnBrk="0" hangingPunct="1">
        <a:lnSpc>
          <a:spcPct val="90000"/>
        </a:lnSpc>
        <a:spcBef>
          <a:spcPct val="0"/>
        </a:spcBef>
        <a:buNone/>
        <a:defRPr sz="3199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387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637" indent="-230637" algn="l" defTabSz="609387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8981" indent="-230637" algn="l" defTabSz="609387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675" indent="-224289" algn="l" defTabSz="609387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0660" indent="-230637" algn="l" defTabSz="609387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1627" indent="-304694" algn="l" defTabSz="609387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1013" indent="-304694" algn="l" defTabSz="609387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0400" indent="-304694" algn="l" defTabSz="609387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79787" indent="-304694" algn="l" defTabSz="609387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87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74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0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546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934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321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707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093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476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0" r:id="rId1"/>
    <p:sldLayoutId id="2147484361" r:id="rId2"/>
    <p:sldLayoutId id="2147484362" r:id="rId3"/>
    <p:sldLayoutId id="2147484363" r:id="rId4"/>
    <p:sldLayoutId id="2147484364" r:id="rId5"/>
    <p:sldLayoutId id="2147484365" r:id="rId6"/>
    <p:sldLayoutId id="2147484366" r:id="rId7"/>
    <p:sldLayoutId id="2147484367" r:id="rId8"/>
    <p:sldLayoutId id="2147484368" r:id="rId9"/>
    <p:sldLayoutId id="2147484369" r:id="rId10"/>
    <p:sldLayoutId id="2147484370" r:id="rId11"/>
    <p:sldLayoutId id="2147484371" r:id="rId12"/>
    <p:sldLayoutId id="2147484372" r:id="rId13"/>
    <p:sldLayoutId id="2147484373" r:id="rId14"/>
    <p:sldLayoutId id="2147484374" r:id="rId15"/>
    <p:sldLayoutId id="2147484375" r:id="rId16"/>
    <p:sldLayoutId id="2147484376" r:id="rId17"/>
    <p:sldLayoutId id="2147484377" r:id="rId18"/>
    <p:sldLayoutId id="2147484378" r:id="rId19"/>
    <p:sldLayoutId id="2147484379" r:id="rId20"/>
    <p:sldLayoutId id="2147484380" r:id="rId21"/>
    <p:sldLayoutId id="2147484381" r:id="rId22"/>
    <p:sldLayoutId id="2147484382" r:id="rId23"/>
    <p:sldLayoutId id="2147484383" r:id="rId24"/>
    <p:sldLayoutId id="2147484384" r:id="rId25"/>
    <p:sldLayoutId id="2147484385" r:id="rId26"/>
    <p:sldLayoutId id="2147484386" r:id="rId27"/>
    <p:sldLayoutId id="2147484387" r:id="rId28"/>
    <p:sldLayoutId id="2147484388" r:id="rId29"/>
    <p:sldLayoutId id="2147484389" r:id="rId30"/>
    <p:sldLayoutId id="2147484390" r:id="rId31"/>
    <p:sldLayoutId id="2147484391" r:id="rId32"/>
    <p:sldLayoutId id="2147484392" r:id="rId33"/>
    <p:sldLayoutId id="2147484393" r:id="rId34"/>
    <p:sldLayoutId id="2147484394" r:id="rId35"/>
  </p:sldLayoutIdLst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24301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11" r:id="rId1"/>
    <p:sldLayoutId id="2147484412" r:id="rId2"/>
    <p:sldLayoutId id="2147484413" r:id="rId3"/>
    <p:sldLayoutId id="2147484414" r:id="rId4"/>
    <p:sldLayoutId id="2147484415" r:id="rId5"/>
    <p:sldLayoutId id="2147484416" r:id="rId6"/>
    <p:sldLayoutId id="2147484417" r:id="rId7"/>
    <p:sldLayoutId id="2147484418" r:id="rId8"/>
    <p:sldLayoutId id="2147484419" r:id="rId9"/>
    <p:sldLayoutId id="2147484420" r:id="rId10"/>
    <p:sldLayoutId id="2147484421" r:id="rId11"/>
    <p:sldLayoutId id="2147484422" r:id="rId12"/>
    <p:sldLayoutId id="2147484423" r:id="rId13"/>
    <p:sldLayoutId id="2147484424" r:id="rId14"/>
    <p:sldLayoutId id="2147484425" r:id="rId15"/>
    <p:sldLayoutId id="2147484426" r:id="rId16"/>
    <p:sldLayoutId id="2147484427" r:id="rId17"/>
    <p:sldLayoutId id="2147484428" r:id="rId18"/>
    <p:sldLayoutId id="2147484429" r:id="rId19"/>
    <p:sldLayoutId id="2147484430" r:id="rId20"/>
    <p:sldLayoutId id="2147484431" r:id="rId21"/>
    <p:sldLayoutId id="2147484432" r:id="rId22"/>
    <p:sldLayoutId id="2147484433" r:id="rId23"/>
    <p:sldLayoutId id="2147484434" r:id="rId24"/>
    <p:sldLayoutId id="2147484435" r:id="rId25"/>
    <p:sldLayoutId id="2147484436" r:id="rId26"/>
    <p:sldLayoutId id="2147484437" r:id="rId27"/>
    <p:sldLayoutId id="2147484438" r:id="rId28"/>
    <p:sldLayoutId id="2147484439" r:id="rId29"/>
    <p:sldLayoutId id="2147484440" r:id="rId30"/>
    <p:sldLayoutId id="2147484441" r:id="rId31"/>
    <p:sldLayoutId id="2147484442" r:id="rId32"/>
    <p:sldLayoutId id="2147484443" r:id="rId33"/>
    <p:sldLayoutId id="2147484444" r:id="rId34"/>
    <p:sldLayoutId id="2147484445" r:id="rId35"/>
    <p:sldLayoutId id="2147484446" r:id="rId36"/>
    <p:sldLayoutId id="2147484447" r:id="rId37"/>
    <p:sldLayoutId id="2147484448" r:id="rId38"/>
    <p:sldLayoutId id="2147484449" r:id="rId39"/>
    <p:sldLayoutId id="2147484450" r:id="rId40"/>
  </p:sldLayoutIdLst>
  <p:hf sldNum="0"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0" y="6509345"/>
            <a:ext cx="2072548" cy="2222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509344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Footer Placeholder">
            <a:extLst>
              <a:ext uri="{FF2B5EF4-FFF2-40B4-BE49-F238E27FC236}">
                <a16:creationId xmlns:a16="http://schemas.microsoft.com/office/drawing/2014/main" id="{9BFE7156-A0FE-394A-BDF4-DAA768DA2EFA}"/>
              </a:ext>
            </a:extLst>
          </p:cNvPr>
          <p:cNvSpPr txBox="1">
            <a:spLocks/>
          </p:cNvSpPr>
          <p:nvPr userDrawn="1"/>
        </p:nvSpPr>
        <p:spPr>
          <a:xfrm>
            <a:off x="4974429" y="6509345"/>
            <a:ext cx="2072548" cy="22224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kern="120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425992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  <p:sldLayoutId id="2147483782" r:id="rId17"/>
    <p:sldLayoutId id="2147483783" r:id="rId18"/>
    <p:sldLayoutId id="2147483784" r:id="rId19"/>
    <p:sldLayoutId id="2147483785" r:id="rId20"/>
    <p:sldLayoutId id="2147483786" r:id="rId21"/>
    <p:sldLayoutId id="2147483787" r:id="rId22"/>
    <p:sldLayoutId id="2147483788" r:id="rId23"/>
    <p:sldLayoutId id="2147483789" r:id="rId24"/>
    <p:sldLayoutId id="2147483790" r:id="rId25"/>
    <p:sldLayoutId id="2147483791" r:id="rId26"/>
    <p:sldLayoutId id="2147483792" r:id="rId27"/>
    <p:sldLayoutId id="2147483793" r:id="rId28"/>
    <p:sldLayoutId id="2147483794" r:id="rId29"/>
    <p:sldLayoutId id="2147483795" r:id="rId30"/>
    <p:sldLayoutId id="2147483796" r:id="rId31"/>
    <p:sldLayoutId id="2147483807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1" y="268227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5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856240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91" r:id="rId1"/>
    <p:sldLayoutId id="2147484492" r:id="rId2"/>
    <p:sldLayoutId id="2147484493" r:id="rId3"/>
    <p:sldLayoutId id="2147484494" r:id="rId4"/>
    <p:sldLayoutId id="2147484495" r:id="rId5"/>
    <p:sldLayoutId id="2147484496" r:id="rId6"/>
    <p:sldLayoutId id="2147484497" r:id="rId7"/>
    <p:sldLayoutId id="2147484498" r:id="rId8"/>
    <p:sldLayoutId id="2147484499" r:id="rId9"/>
    <p:sldLayoutId id="2147484500" r:id="rId10"/>
    <p:sldLayoutId id="2147484501" r:id="rId11"/>
    <p:sldLayoutId id="2147484502" r:id="rId12"/>
    <p:sldLayoutId id="2147484503" r:id="rId13"/>
    <p:sldLayoutId id="2147484504" r:id="rId14"/>
    <p:sldLayoutId id="2147484505" r:id="rId15"/>
    <p:sldLayoutId id="2147484506" r:id="rId16"/>
    <p:sldLayoutId id="2147484507" r:id="rId17"/>
    <p:sldLayoutId id="2147484508" r:id="rId18"/>
    <p:sldLayoutId id="2147484509" r:id="rId19"/>
    <p:sldLayoutId id="2147484510" r:id="rId20"/>
    <p:sldLayoutId id="2147484511" r:id="rId21"/>
    <p:sldLayoutId id="2147484512" r:id="rId22"/>
    <p:sldLayoutId id="2147484513" r:id="rId23"/>
    <p:sldLayoutId id="2147484514" r:id="rId24"/>
    <p:sldLayoutId id="2147484515" r:id="rId25"/>
    <p:sldLayoutId id="2147484516" r:id="rId26"/>
    <p:sldLayoutId id="2147484517" r:id="rId27"/>
    <p:sldLayoutId id="2147484518" r:id="rId28"/>
    <p:sldLayoutId id="2147484519" r:id="rId29"/>
    <p:sldLayoutId id="2147484520" r:id="rId30"/>
    <p:sldLayoutId id="2147484521" r:id="rId31"/>
    <p:sldLayoutId id="2147484522" r:id="rId32"/>
    <p:sldLayoutId id="2147484523" r:id="rId33"/>
    <p:sldLayoutId id="2147484524" r:id="rId34"/>
    <p:sldLayoutId id="2147484525" r:id="rId35"/>
    <p:sldLayoutId id="2147484526" r:id="rId36"/>
    <p:sldLayoutId id="2147484527" r:id="rId37"/>
    <p:sldLayoutId id="2147484528" r:id="rId38"/>
    <p:sldLayoutId id="2147484529" r:id="rId39"/>
    <p:sldLayoutId id="2147484530" r:id="rId40"/>
    <p:sldLayoutId id="2147484531" r:id="rId41"/>
  </p:sldLayoutIdLst>
  <p:hf hdr="0" dt="0"/>
  <p:txStyles>
    <p:titleStyle>
      <a:lvl1pPr algn="l" defTabSz="609387" rtl="0" eaLnBrk="1" latinLnBrk="0" hangingPunct="1">
        <a:lnSpc>
          <a:spcPct val="90000"/>
        </a:lnSpc>
        <a:spcBef>
          <a:spcPct val="0"/>
        </a:spcBef>
        <a:buNone/>
        <a:defRPr sz="3199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387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637" indent="-230637" algn="l" defTabSz="609387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8981" indent="-230637" algn="l" defTabSz="609387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675" indent="-224289" algn="l" defTabSz="609387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0660" indent="-230637" algn="l" defTabSz="609387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1627" indent="-304694" algn="l" defTabSz="609387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1013" indent="-304694" algn="l" defTabSz="609387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0400" indent="-304694" algn="l" defTabSz="609387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79787" indent="-304694" algn="l" defTabSz="609387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87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74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0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546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934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321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707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093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4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912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3" r:id="rId1"/>
    <p:sldLayoutId id="2147484534" r:id="rId2"/>
    <p:sldLayoutId id="2147484535" r:id="rId3"/>
    <p:sldLayoutId id="2147484536" r:id="rId4"/>
    <p:sldLayoutId id="2147484537" r:id="rId5"/>
    <p:sldLayoutId id="2147484538" r:id="rId6"/>
    <p:sldLayoutId id="2147484539" r:id="rId7"/>
    <p:sldLayoutId id="2147484540" r:id="rId8"/>
    <p:sldLayoutId id="2147484541" r:id="rId9"/>
    <p:sldLayoutId id="2147484542" r:id="rId10"/>
    <p:sldLayoutId id="2147484543" r:id="rId11"/>
    <p:sldLayoutId id="2147484544" r:id="rId12"/>
    <p:sldLayoutId id="2147484545" r:id="rId13"/>
    <p:sldLayoutId id="2147484546" r:id="rId14"/>
    <p:sldLayoutId id="2147484547" r:id="rId15"/>
    <p:sldLayoutId id="2147484548" r:id="rId16"/>
    <p:sldLayoutId id="2147484549" r:id="rId17"/>
    <p:sldLayoutId id="2147484550" r:id="rId18"/>
    <p:sldLayoutId id="2147484551" r:id="rId19"/>
    <p:sldLayoutId id="2147484552" r:id="rId20"/>
    <p:sldLayoutId id="2147484553" r:id="rId21"/>
    <p:sldLayoutId id="2147484554" r:id="rId22"/>
    <p:sldLayoutId id="2147484555" r:id="rId23"/>
    <p:sldLayoutId id="2147484556" r:id="rId24"/>
    <p:sldLayoutId id="2147484557" r:id="rId25"/>
    <p:sldLayoutId id="2147484558" r:id="rId26"/>
    <p:sldLayoutId id="2147484559" r:id="rId27"/>
    <p:sldLayoutId id="2147484560" r:id="rId28"/>
    <p:sldLayoutId id="2147484561" r:id="rId29"/>
    <p:sldLayoutId id="2147484562" r:id="rId30"/>
    <p:sldLayoutId id="2147484563" r:id="rId31"/>
    <p:sldLayoutId id="2147484564" r:id="rId32"/>
    <p:sldLayoutId id="2147484565" r:id="rId33"/>
    <p:sldLayoutId id="2147484566" r:id="rId34"/>
    <p:sldLayoutId id="2147484567" r:id="rId35"/>
  </p:sldLayoutIdLst>
  <p:hf hd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609570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230706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52914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833926" indent="-22435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107098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 - IBM Internal Use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673540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69" r:id="rId1"/>
    <p:sldLayoutId id="2147484570" r:id="rId2"/>
    <p:sldLayoutId id="2147484571" r:id="rId3"/>
    <p:sldLayoutId id="2147484572" r:id="rId4"/>
    <p:sldLayoutId id="2147484573" r:id="rId5"/>
    <p:sldLayoutId id="2147484574" r:id="rId6"/>
    <p:sldLayoutId id="2147484575" r:id="rId7"/>
    <p:sldLayoutId id="2147484576" r:id="rId8"/>
    <p:sldLayoutId id="2147484577" r:id="rId9"/>
    <p:sldLayoutId id="2147484578" r:id="rId10"/>
    <p:sldLayoutId id="2147484579" r:id="rId11"/>
    <p:sldLayoutId id="2147484580" r:id="rId12"/>
    <p:sldLayoutId id="2147484581" r:id="rId13"/>
    <p:sldLayoutId id="2147484582" r:id="rId14"/>
    <p:sldLayoutId id="2147484583" r:id="rId15"/>
    <p:sldLayoutId id="2147484584" r:id="rId16"/>
    <p:sldLayoutId id="2147484585" r:id="rId17"/>
    <p:sldLayoutId id="2147484586" r:id="rId18"/>
    <p:sldLayoutId id="2147484587" r:id="rId19"/>
    <p:sldLayoutId id="2147484588" r:id="rId20"/>
    <p:sldLayoutId id="2147484589" r:id="rId21"/>
    <p:sldLayoutId id="2147484590" r:id="rId22"/>
    <p:sldLayoutId id="2147484591" r:id="rId23"/>
    <p:sldLayoutId id="2147484592" r:id="rId24"/>
    <p:sldLayoutId id="2147484593" r:id="rId25"/>
    <p:sldLayoutId id="2147484594" r:id="rId26"/>
    <p:sldLayoutId id="2147484595" r:id="rId27"/>
    <p:sldLayoutId id="2147484596" r:id="rId28"/>
    <p:sldLayoutId id="2147484597" r:id="rId29"/>
    <p:sldLayoutId id="2147484598" r:id="rId30"/>
    <p:sldLayoutId id="2147484599" r:id="rId31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0" y="6509345"/>
            <a:ext cx="2072548" cy="2222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509344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Footer Placeholder">
            <a:extLst>
              <a:ext uri="{FF2B5EF4-FFF2-40B4-BE49-F238E27FC236}">
                <a16:creationId xmlns:a16="http://schemas.microsoft.com/office/drawing/2014/main" id="{9BFE7156-A0FE-394A-BDF4-DAA768DA2EFA}"/>
              </a:ext>
            </a:extLst>
          </p:cNvPr>
          <p:cNvSpPr txBox="1">
            <a:spLocks/>
          </p:cNvSpPr>
          <p:nvPr userDrawn="1"/>
        </p:nvSpPr>
        <p:spPr>
          <a:xfrm>
            <a:off x="4974429" y="6509345"/>
            <a:ext cx="2072548" cy="22224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kern="120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IBM / Partner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013146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02" r:id="rId1"/>
    <p:sldLayoutId id="2147484603" r:id="rId2"/>
    <p:sldLayoutId id="2147484604" r:id="rId3"/>
    <p:sldLayoutId id="2147484605" r:id="rId4"/>
    <p:sldLayoutId id="2147484606" r:id="rId5"/>
    <p:sldLayoutId id="2147484607" r:id="rId6"/>
    <p:sldLayoutId id="2147484608" r:id="rId7"/>
    <p:sldLayoutId id="2147484609" r:id="rId8"/>
    <p:sldLayoutId id="2147484610" r:id="rId9"/>
    <p:sldLayoutId id="2147484611" r:id="rId10"/>
    <p:sldLayoutId id="2147484612" r:id="rId11"/>
    <p:sldLayoutId id="2147484613" r:id="rId12"/>
    <p:sldLayoutId id="2147484614" r:id="rId13"/>
    <p:sldLayoutId id="2147484615" r:id="rId14"/>
    <p:sldLayoutId id="2147484616" r:id="rId15"/>
    <p:sldLayoutId id="2147484617" r:id="rId16"/>
    <p:sldLayoutId id="2147484618" r:id="rId17"/>
    <p:sldLayoutId id="2147484619" r:id="rId18"/>
    <p:sldLayoutId id="2147484620" r:id="rId19"/>
    <p:sldLayoutId id="2147484621" r:id="rId20"/>
    <p:sldLayoutId id="2147484622" r:id="rId21"/>
    <p:sldLayoutId id="2147484623" r:id="rId22"/>
    <p:sldLayoutId id="2147484624" r:id="rId23"/>
    <p:sldLayoutId id="2147484625" r:id="rId24"/>
    <p:sldLayoutId id="2147484626" r:id="rId25"/>
    <p:sldLayoutId id="2147484627" r:id="rId26"/>
    <p:sldLayoutId id="2147484628" r:id="rId27"/>
    <p:sldLayoutId id="2147484629" r:id="rId28"/>
    <p:sldLayoutId id="2147484630" r:id="rId29"/>
    <p:sldLayoutId id="2147484631" r:id="rId30"/>
    <p:sldLayoutId id="2147484632" r:id="rId31"/>
    <p:sldLayoutId id="2147484633" r:id="rId32"/>
    <p:sldLayoutId id="2147484634" r:id="rId33"/>
    <p:sldLayoutId id="2147484635" r:id="rId34"/>
    <p:sldLayoutId id="2147484636" r:id="rId35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51076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52" r:id="rId1"/>
    <p:sldLayoutId id="2147484653" r:id="rId2"/>
    <p:sldLayoutId id="2147484654" r:id="rId3"/>
    <p:sldLayoutId id="2147484655" r:id="rId4"/>
    <p:sldLayoutId id="2147484656" r:id="rId5"/>
    <p:sldLayoutId id="2147484657" r:id="rId6"/>
    <p:sldLayoutId id="2147484658" r:id="rId7"/>
    <p:sldLayoutId id="2147484659" r:id="rId8"/>
    <p:sldLayoutId id="2147484660" r:id="rId9"/>
    <p:sldLayoutId id="2147484661" r:id="rId10"/>
    <p:sldLayoutId id="2147484662" r:id="rId11"/>
    <p:sldLayoutId id="2147484663" r:id="rId12"/>
    <p:sldLayoutId id="2147484664" r:id="rId13"/>
    <p:sldLayoutId id="2147484665" r:id="rId14"/>
    <p:sldLayoutId id="2147484666" r:id="rId15"/>
    <p:sldLayoutId id="2147484667" r:id="rId16"/>
    <p:sldLayoutId id="2147484668" r:id="rId17"/>
    <p:sldLayoutId id="2147484669" r:id="rId18"/>
    <p:sldLayoutId id="2147484670" r:id="rId19"/>
    <p:sldLayoutId id="2147484671" r:id="rId20"/>
    <p:sldLayoutId id="2147484672" r:id="rId21"/>
    <p:sldLayoutId id="2147484673" r:id="rId22"/>
    <p:sldLayoutId id="2147484674" r:id="rId23"/>
    <p:sldLayoutId id="2147484675" r:id="rId24"/>
    <p:sldLayoutId id="2147484676" r:id="rId25"/>
    <p:sldLayoutId id="2147484677" r:id="rId26"/>
    <p:sldLayoutId id="2147484678" r:id="rId27"/>
    <p:sldLayoutId id="2147484679" r:id="rId28"/>
    <p:sldLayoutId id="2147484680" r:id="rId29"/>
    <p:sldLayoutId id="2147484681" r:id="rId30"/>
    <p:sldLayoutId id="2147484682" r:id="rId31"/>
    <p:sldLayoutId id="2147484683" r:id="rId32"/>
    <p:sldLayoutId id="2147484684" r:id="rId33"/>
    <p:sldLayoutId id="2147484685" r:id="rId34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tx1"/>
          </a:solidFill>
          <a:latin typeface="+mj-lt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7">
          <a:solidFill>
            <a:schemeClr val="tx1"/>
          </a:solidFill>
          <a:latin typeface="+mn-lt"/>
          <a:ea typeface="IBM Plex Sans" charset="0"/>
          <a:cs typeface="IBM Plex Sans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>
          <a:solidFill>
            <a:schemeClr val="tx1"/>
          </a:solidFill>
          <a:latin typeface="+mn-lt"/>
          <a:ea typeface="IBM Plex Sans" charset="0"/>
          <a:cs typeface="IBM Plex Sans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tx1"/>
          </a:solidFill>
          <a:latin typeface="+mn-lt"/>
          <a:ea typeface="IBM Plex Sans" charset="0"/>
          <a:cs typeface="IBM Plex Sans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 baseline="0">
          <a:solidFill>
            <a:schemeClr val="tx1"/>
          </a:solidFill>
          <a:latin typeface="+mn-lt"/>
          <a:ea typeface="IBM Plex Sans" charset="0"/>
          <a:cs typeface="IBM Plex Sans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7">
          <a:solidFill>
            <a:schemeClr val="tx1"/>
          </a:solidFill>
          <a:latin typeface="+mn-lt"/>
          <a:ea typeface="IBM Plex Sans" charset="0"/>
          <a:cs typeface="IBM Plex Sans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Footer Placeholder">
            <a:extLst>
              <a:ext uri="{FF2B5EF4-FFF2-40B4-BE49-F238E27FC236}">
                <a16:creationId xmlns:a16="http://schemas.microsoft.com/office/drawing/2014/main" id="{B4213F7F-BDDA-B347-A1A0-03E181D2C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007368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88" r:id="rId1"/>
    <p:sldLayoutId id="2147484689" r:id="rId2"/>
    <p:sldLayoutId id="2147484690" r:id="rId3"/>
    <p:sldLayoutId id="2147484691" r:id="rId4"/>
    <p:sldLayoutId id="2147484692" r:id="rId5"/>
    <p:sldLayoutId id="2147484693" r:id="rId6"/>
    <p:sldLayoutId id="2147484694" r:id="rId7"/>
    <p:sldLayoutId id="2147484695" r:id="rId8"/>
    <p:sldLayoutId id="2147484696" r:id="rId9"/>
    <p:sldLayoutId id="2147484697" r:id="rId10"/>
    <p:sldLayoutId id="2147484698" r:id="rId11"/>
    <p:sldLayoutId id="2147484699" r:id="rId12"/>
    <p:sldLayoutId id="2147484700" r:id="rId13"/>
    <p:sldLayoutId id="2147484701" r:id="rId14"/>
    <p:sldLayoutId id="2147484702" r:id="rId15"/>
    <p:sldLayoutId id="2147484703" r:id="rId16"/>
    <p:sldLayoutId id="2147484704" r:id="rId17"/>
    <p:sldLayoutId id="2147484705" r:id="rId18"/>
    <p:sldLayoutId id="2147484706" r:id="rId19"/>
    <p:sldLayoutId id="2147484707" r:id="rId20"/>
    <p:sldLayoutId id="2147484708" r:id="rId21"/>
    <p:sldLayoutId id="2147484709" r:id="rId22"/>
    <p:sldLayoutId id="2147484710" r:id="rId23"/>
    <p:sldLayoutId id="2147484711" r:id="rId24"/>
    <p:sldLayoutId id="2147484712" r:id="rId25"/>
    <p:sldLayoutId id="2147484713" r:id="rId26"/>
    <p:sldLayoutId id="2147484714" r:id="rId27"/>
    <p:sldLayoutId id="2147484715" r:id="rId28"/>
    <p:sldLayoutId id="2147484716" r:id="rId29"/>
    <p:sldLayoutId id="2147484717" r:id="rId30"/>
    <p:sldLayoutId id="2147484718" r:id="rId31"/>
    <p:sldLayoutId id="2147484719" r:id="rId32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7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7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385345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21" r:id="rId1"/>
    <p:sldLayoutId id="2147484722" r:id="rId2"/>
    <p:sldLayoutId id="2147484723" r:id="rId3"/>
    <p:sldLayoutId id="2147484724" r:id="rId4"/>
    <p:sldLayoutId id="2147484725" r:id="rId5"/>
    <p:sldLayoutId id="2147484726" r:id="rId6"/>
    <p:sldLayoutId id="2147484727" r:id="rId7"/>
    <p:sldLayoutId id="2147484728" r:id="rId8"/>
    <p:sldLayoutId id="2147484729" r:id="rId9"/>
    <p:sldLayoutId id="2147484730" r:id="rId10"/>
    <p:sldLayoutId id="2147484731" r:id="rId11"/>
    <p:sldLayoutId id="2147484732" r:id="rId12"/>
    <p:sldLayoutId id="2147484733" r:id="rId13"/>
    <p:sldLayoutId id="2147484734" r:id="rId14"/>
    <p:sldLayoutId id="2147484735" r:id="rId15"/>
    <p:sldLayoutId id="2147484736" r:id="rId16"/>
    <p:sldLayoutId id="2147484737" r:id="rId17"/>
    <p:sldLayoutId id="2147484738" r:id="rId18"/>
    <p:sldLayoutId id="2147484739" r:id="rId19"/>
    <p:sldLayoutId id="2147484740" r:id="rId20"/>
    <p:sldLayoutId id="2147484741" r:id="rId21"/>
    <p:sldLayoutId id="2147484742" r:id="rId22"/>
    <p:sldLayoutId id="2147484743" r:id="rId23"/>
    <p:sldLayoutId id="2147484744" r:id="rId24"/>
    <p:sldLayoutId id="2147484745" r:id="rId25"/>
    <p:sldLayoutId id="2147484746" r:id="rId26"/>
    <p:sldLayoutId id="2147484747" r:id="rId27"/>
    <p:sldLayoutId id="2147484748" r:id="rId28"/>
    <p:sldLayoutId id="2147484749" r:id="rId29"/>
    <p:sldLayoutId id="2147484750" r:id="rId30"/>
    <p:sldLayoutId id="2147484751" r:id="rId31"/>
    <p:sldLayoutId id="2147484752" r:id="rId32"/>
    <p:sldLayoutId id="2147484753" r:id="rId33"/>
    <p:sldLayoutId id="2147484754" r:id="rId34"/>
    <p:sldLayoutId id="2147484755" r:id="rId35"/>
    <p:sldLayoutId id="2147484756" r:id="rId36"/>
  </p:sldLayoutIdLst>
  <p:hf sldNum="0"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078792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58" r:id="rId1"/>
    <p:sldLayoutId id="2147484759" r:id="rId2"/>
    <p:sldLayoutId id="2147484760" r:id="rId3"/>
    <p:sldLayoutId id="2147484761" r:id="rId4"/>
    <p:sldLayoutId id="2147484762" r:id="rId5"/>
    <p:sldLayoutId id="2147484763" r:id="rId6"/>
    <p:sldLayoutId id="2147484764" r:id="rId7"/>
    <p:sldLayoutId id="2147484765" r:id="rId8"/>
    <p:sldLayoutId id="2147484766" r:id="rId9"/>
    <p:sldLayoutId id="2147484767" r:id="rId10"/>
    <p:sldLayoutId id="2147484768" r:id="rId11"/>
    <p:sldLayoutId id="2147484769" r:id="rId12"/>
    <p:sldLayoutId id="2147484770" r:id="rId13"/>
    <p:sldLayoutId id="2147484771" r:id="rId14"/>
    <p:sldLayoutId id="2147484772" r:id="rId15"/>
    <p:sldLayoutId id="2147484773" r:id="rId16"/>
    <p:sldLayoutId id="2147484774" r:id="rId17"/>
    <p:sldLayoutId id="2147484775" r:id="rId18"/>
    <p:sldLayoutId id="2147484776" r:id="rId19"/>
    <p:sldLayoutId id="2147484777" r:id="rId20"/>
    <p:sldLayoutId id="2147484778" r:id="rId21"/>
    <p:sldLayoutId id="2147484779" r:id="rId22"/>
    <p:sldLayoutId id="2147484780" r:id="rId23"/>
    <p:sldLayoutId id="2147484781" r:id="rId24"/>
    <p:sldLayoutId id="2147484782" r:id="rId25"/>
    <p:sldLayoutId id="2147484783" r:id="rId26"/>
    <p:sldLayoutId id="2147484784" r:id="rId27"/>
    <p:sldLayoutId id="2147484785" r:id="rId28"/>
    <p:sldLayoutId id="2147484786" r:id="rId29"/>
    <p:sldLayoutId id="2147484787" r:id="rId30"/>
    <p:sldLayoutId id="2147484788" r:id="rId31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5486400" cy="9525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714500"/>
            <a:ext cx="5486400" cy="4381500"/>
          </a:xfrm>
          <a:prstGeom prst="rect">
            <a:avLst/>
          </a:prstGeom>
        </p:spPr>
        <p:txBody>
          <a:bodyPr vert="horz" lIns="0" tIns="228600" rIns="0" bIns="0" rtlCol="0" anchor="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7620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© Copyright IBM Corporation 2020               </a:t>
            </a:r>
          </a:p>
        </p:txBody>
      </p:sp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2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808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0" r:id="rId1"/>
    <p:sldLayoutId id="2147484791" r:id="rId2"/>
    <p:sldLayoutId id="2147484792" r:id="rId3"/>
    <p:sldLayoutId id="2147484793" r:id="rId4"/>
    <p:sldLayoutId id="2147484794" r:id="rId5"/>
    <p:sldLayoutId id="2147484795" r:id="rId6"/>
    <p:sldLayoutId id="2147484796" r:id="rId7"/>
  </p:sldLayoutIdLst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000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0" indent="0" algn="l" defTabSz="914363" rtl="0" eaLnBrk="1" latinLnBrk="0" hangingPunct="1">
        <a:lnSpc>
          <a:spcPct val="105000"/>
        </a:lnSpc>
        <a:spcBef>
          <a:spcPts val="500"/>
        </a:spcBef>
        <a:buFontTx/>
        <a:buNone/>
        <a:tabLst/>
        <a:defRPr sz="1667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1pPr>
      <a:lvl2pPr marL="190492" indent="-190492" algn="l" defTabSz="914363" rtl="0" eaLnBrk="1" latinLnBrk="0" hangingPunct="1">
        <a:lnSpc>
          <a:spcPct val="105000"/>
        </a:lnSpc>
        <a:spcBef>
          <a:spcPts val="500"/>
        </a:spcBef>
        <a:buFont typeface="Wingdings" panose="05000000000000000000" pitchFamily="2" charset="2"/>
        <a:buChar char="§"/>
        <a:defRPr sz="1667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2pPr>
      <a:lvl3pPr marL="380985" indent="-190492" algn="l" defTabSz="914363" rtl="0" eaLnBrk="1" latinLnBrk="0" hangingPunct="1">
        <a:lnSpc>
          <a:spcPct val="105000"/>
        </a:lnSpc>
        <a:spcBef>
          <a:spcPts val="500"/>
        </a:spcBef>
        <a:buSzPct val="80000"/>
        <a:buFont typeface="Arial" panose="020B0604020202020204" pitchFamily="34" charset="0"/>
        <a:buChar char="–"/>
        <a:defRPr sz="1667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3pPr>
      <a:lvl4pPr marL="571477" indent="-190492" algn="l" defTabSz="914363" rtl="0" eaLnBrk="1" latinLnBrk="0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667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4pPr>
      <a:lvl5pPr marL="761970" indent="-190492" algn="l" defTabSz="914363" rtl="0" eaLnBrk="1" latinLnBrk="0" hangingPunct="1">
        <a:lnSpc>
          <a:spcPct val="105000"/>
        </a:lnSpc>
        <a:spcBef>
          <a:spcPts val="500"/>
        </a:spcBef>
        <a:buSzPct val="80000"/>
        <a:buFont typeface="Arial" panose="020B0604020202020204" pitchFamily="34" charset="0"/>
        <a:buChar char="–"/>
        <a:defRPr sz="1667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08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8" r:id="rId1"/>
    <p:sldLayoutId id="2147484799" r:id="rId2"/>
    <p:sldLayoutId id="2147484800" r:id="rId3"/>
    <p:sldLayoutId id="2147484801" r:id="rId4"/>
    <p:sldLayoutId id="2147484802" r:id="rId5"/>
    <p:sldLayoutId id="2147484803" r:id="rId6"/>
    <p:sldLayoutId id="2147484804" r:id="rId7"/>
    <p:sldLayoutId id="2147484805" r:id="rId8"/>
    <p:sldLayoutId id="2147484806" r:id="rId9"/>
    <p:sldLayoutId id="2147484807" r:id="rId10"/>
    <p:sldLayoutId id="2147484808" r:id="rId11"/>
    <p:sldLayoutId id="2147484809" r:id="rId12"/>
    <p:sldLayoutId id="2147484810" r:id="rId13"/>
    <p:sldLayoutId id="2147484811" r:id="rId14"/>
    <p:sldLayoutId id="2147484812" r:id="rId15"/>
    <p:sldLayoutId id="2147484813" r:id="rId16"/>
    <p:sldLayoutId id="2147484814" r:id="rId17"/>
    <p:sldLayoutId id="2147484815" r:id="rId18"/>
    <p:sldLayoutId id="2147484816" r:id="rId19"/>
    <p:sldLayoutId id="2147484817" r:id="rId20"/>
    <p:sldLayoutId id="2147484818" r:id="rId21"/>
    <p:sldLayoutId id="2147484819" r:id="rId22"/>
    <p:sldLayoutId id="2147484820" r:id="rId23"/>
    <p:sldLayoutId id="2147484821" r:id="rId24"/>
    <p:sldLayoutId id="2147484822" r:id="rId25"/>
    <p:sldLayoutId id="2147484823" r:id="rId26"/>
    <p:sldLayoutId id="2147484824" r:id="rId27"/>
    <p:sldLayoutId id="2147484825" r:id="rId28"/>
    <p:sldLayoutId id="2147484826" r:id="rId29"/>
    <p:sldLayoutId id="2147484827" r:id="rId30"/>
    <p:sldLayoutId id="2147484828" r:id="rId31"/>
    <p:sldLayoutId id="2147484829" r:id="rId32"/>
    <p:sldLayoutId id="2147484830" r:id="rId33"/>
    <p:sldLayoutId id="2147484831" r:id="rId34"/>
    <p:sldLayoutId id="2147484832" r:id="rId35"/>
    <p:sldLayoutId id="2147484833" r:id="rId36"/>
    <p:sldLayoutId id="2147484834" r:id="rId37"/>
    <p:sldLayoutId id="2147484835" r:id="rId38"/>
    <p:sldLayoutId id="2147484836" r:id="rId39"/>
    <p:sldLayoutId id="2147484838" r:id="rId40"/>
  </p:sldLayoutIdLst>
  <p:hf hdr="0" ft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388517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04888" y="6383868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9448800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417022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  <p:sldLayoutId id="2147483828" r:id="rId18"/>
    <p:sldLayoutId id="2147483829" r:id="rId19"/>
    <p:sldLayoutId id="2147483830" r:id="rId20"/>
    <p:sldLayoutId id="2147483831" r:id="rId21"/>
    <p:sldLayoutId id="2147483832" r:id="rId22"/>
    <p:sldLayoutId id="2147483833" r:id="rId23"/>
    <p:sldLayoutId id="2147483834" r:id="rId24"/>
    <p:sldLayoutId id="2147483835" r:id="rId25"/>
    <p:sldLayoutId id="2147483836" r:id="rId26"/>
    <p:sldLayoutId id="2147483837" r:id="rId27"/>
    <p:sldLayoutId id="2147483838" r:id="rId28"/>
    <p:sldLayoutId id="2147483839" r:id="rId29"/>
    <p:sldLayoutId id="2147483840" r:id="rId30"/>
    <p:sldLayoutId id="2147483841" r:id="rId31"/>
    <p:sldLayoutId id="2147483842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1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2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7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228594" indent="-228594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457189" indent="-188379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838179" indent="-25822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1071007" indent="-228594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7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2111549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56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364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772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07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16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21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29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37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43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50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258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EBB015F-6F36-C444-A058-D2130883077D}"/>
              </a:ext>
            </a:extLst>
          </p:cNvPr>
          <p:cNvSpPr/>
          <p:nvPr userDrawn="1"/>
        </p:nvSpPr>
        <p:spPr>
          <a:xfrm>
            <a:off x="0" y="0"/>
            <a:ext cx="12192000" cy="68627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437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40" r:id="rId1"/>
    <p:sldLayoutId id="2147484841" r:id="rId2"/>
    <p:sldLayoutId id="2147484842" r:id="rId3"/>
    <p:sldLayoutId id="2147484844" r:id="rId4"/>
    <p:sldLayoutId id="2147484845" r:id="rId5"/>
    <p:sldLayoutId id="2147484846" r:id="rId6"/>
    <p:sldLayoutId id="2147484847" r:id="rId7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Tx/>
        <a:buNone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1920">
          <p15:clr>
            <a:srgbClr val="F26B43"/>
          </p15:clr>
        </p15:guide>
        <p15:guide id="3" pos="5760">
          <p15:clr>
            <a:srgbClr val="F26B43"/>
          </p15:clr>
        </p15:guide>
      </p15:sldGuideLst>
    </p:ext>
  </p:extLst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0" y="6383869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3" y="6383869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694360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56" r:id="rId1"/>
    <p:sldLayoutId id="2147484857" r:id="rId2"/>
    <p:sldLayoutId id="2147484858" r:id="rId3"/>
    <p:sldLayoutId id="2147484859" r:id="rId4"/>
    <p:sldLayoutId id="2147484860" r:id="rId5"/>
    <p:sldLayoutId id="2147484861" r:id="rId6"/>
    <p:sldLayoutId id="2147484862" r:id="rId7"/>
    <p:sldLayoutId id="2147484863" r:id="rId8"/>
    <p:sldLayoutId id="2147484864" r:id="rId9"/>
    <p:sldLayoutId id="2147484865" r:id="rId10"/>
    <p:sldLayoutId id="2147484866" r:id="rId11"/>
    <p:sldLayoutId id="2147484867" r:id="rId12"/>
    <p:sldLayoutId id="2147484868" r:id="rId13"/>
    <p:sldLayoutId id="2147484869" r:id="rId14"/>
    <p:sldLayoutId id="2147484870" r:id="rId15"/>
    <p:sldLayoutId id="2147484871" r:id="rId16"/>
    <p:sldLayoutId id="2147484872" r:id="rId17"/>
    <p:sldLayoutId id="2147484873" r:id="rId18"/>
    <p:sldLayoutId id="2147484874" r:id="rId19"/>
    <p:sldLayoutId id="2147484875" r:id="rId20"/>
    <p:sldLayoutId id="2147484876" r:id="rId21"/>
    <p:sldLayoutId id="2147484877" r:id="rId22"/>
    <p:sldLayoutId id="2147484878" r:id="rId23"/>
    <p:sldLayoutId id="2147484879" r:id="rId24"/>
    <p:sldLayoutId id="2147484880" r:id="rId25"/>
    <p:sldLayoutId id="2147484881" r:id="rId26"/>
    <p:sldLayoutId id="2147484882" r:id="rId27"/>
    <p:sldLayoutId id="2147484883" r:id="rId28"/>
    <p:sldLayoutId id="2147484884" r:id="rId29"/>
    <p:sldLayoutId id="2147484885" r:id="rId30"/>
    <p:sldLayoutId id="2147484886" r:id="rId31"/>
    <p:sldLayoutId id="2147484887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0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0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0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2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83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70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0993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22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26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326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730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00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04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04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05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08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06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09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210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497541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89" r:id="rId1"/>
    <p:sldLayoutId id="2147484890" r:id="rId2"/>
    <p:sldLayoutId id="2147484891" r:id="rId3"/>
    <p:sldLayoutId id="2147484892" r:id="rId4"/>
    <p:sldLayoutId id="2147484893" r:id="rId5"/>
    <p:sldLayoutId id="2147484894" r:id="rId6"/>
    <p:sldLayoutId id="2147484895" r:id="rId7"/>
    <p:sldLayoutId id="2147484896" r:id="rId8"/>
    <p:sldLayoutId id="2147484897" r:id="rId9"/>
    <p:sldLayoutId id="2147484898" r:id="rId10"/>
    <p:sldLayoutId id="2147484899" r:id="rId11"/>
    <p:sldLayoutId id="2147484900" r:id="rId12"/>
    <p:sldLayoutId id="2147484901" r:id="rId13"/>
    <p:sldLayoutId id="2147484902" r:id="rId14"/>
    <p:sldLayoutId id="2147484903" r:id="rId15"/>
    <p:sldLayoutId id="2147484904" r:id="rId16"/>
    <p:sldLayoutId id="2147484905" r:id="rId17"/>
    <p:sldLayoutId id="2147484906" r:id="rId18"/>
    <p:sldLayoutId id="2147484907" r:id="rId19"/>
    <p:sldLayoutId id="2147484908" r:id="rId20"/>
    <p:sldLayoutId id="2147484909" r:id="rId21"/>
    <p:sldLayoutId id="2147484910" r:id="rId22"/>
    <p:sldLayoutId id="2147484911" r:id="rId23"/>
    <p:sldLayoutId id="2147484912" r:id="rId24"/>
    <p:sldLayoutId id="2147484913" r:id="rId25"/>
    <p:sldLayoutId id="2147484914" r:id="rId26"/>
    <p:sldLayoutId id="2147484915" r:id="rId27"/>
    <p:sldLayoutId id="2147484916" r:id="rId28"/>
    <p:sldLayoutId id="2147484917" r:id="rId29"/>
    <p:sldLayoutId id="2147484918" r:id="rId30"/>
    <p:sldLayoutId id="2147484919" r:id="rId31"/>
    <p:sldLayoutId id="2147484920" r:id="rId32"/>
    <p:sldLayoutId id="2147484921" r:id="rId33"/>
    <p:sldLayoutId id="2147484923" r:id="rId34"/>
    <p:sldLayoutId id="2147484924" r:id="rId35"/>
    <p:sldLayoutId id="2147484925" r:id="rId3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7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7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12542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  <p:sldLayoutId id="2147483861" r:id="rId12"/>
    <p:sldLayoutId id="2147483862" r:id="rId13"/>
    <p:sldLayoutId id="2147483863" r:id="rId14"/>
    <p:sldLayoutId id="2147483864" r:id="rId15"/>
    <p:sldLayoutId id="2147483865" r:id="rId16"/>
    <p:sldLayoutId id="2147483866" r:id="rId17"/>
    <p:sldLayoutId id="2147483867" r:id="rId18"/>
    <p:sldLayoutId id="2147483868" r:id="rId19"/>
    <p:sldLayoutId id="2147483869" r:id="rId20"/>
    <p:sldLayoutId id="2147483870" r:id="rId21"/>
    <p:sldLayoutId id="2147483871" r:id="rId22"/>
    <p:sldLayoutId id="2147483872" r:id="rId23"/>
    <p:sldLayoutId id="2147483873" r:id="rId24"/>
    <p:sldLayoutId id="2147483874" r:id="rId25"/>
    <p:sldLayoutId id="2147483875" r:id="rId26"/>
    <p:sldLayoutId id="2147483876" r:id="rId27"/>
    <p:sldLayoutId id="2147483877" r:id="rId28"/>
    <p:sldLayoutId id="2147483878" r:id="rId29"/>
    <p:sldLayoutId id="2147483879" r:id="rId30"/>
    <p:sldLayoutId id="2147483880" r:id="rId31"/>
    <p:sldLayoutId id="2147483881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793392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  <p:sldLayoutId id="2147483895" r:id="rId13"/>
    <p:sldLayoutId id="2147483896" r:id="rId14"/>
    <p:sldLayoutId id="2147483897" r:id="rId15"/>
    <p:sldLayoutId id="2147483898" r:id="rId16"/>
    <p:sldLayoutId id="2147483899" r:id="rId17"/>
    <p:sldLayoutId id="2147483900" r:id="rId18"/>
    <p:sldLayoutId id="2147483901" r:id="rId19"/>
    <p:sldLayoutId id="2147483902" r:id="rId20"/>
    <p:sldLayoutId id="2147483903" r:id="rId21"/>
    <p:sldLayoutId id="2147483904" r:id="rId22"/>
    <p:sldLayoutId id="2147483905" r:id="rId23"/>
    <p:sldLayoutId id="2147483906" r:id="rId24"/>
    <p:sldLayoutId id="2147483907" r:id="rId25"/>
    <p:sldLayoutId id="2147483908" r:id="rId26"/>
    <p:sldLayoutId id="2147483909" r:id="rId27"/>
    <p:sldLayoutId id="2147483910" r:id="rId28"/>
    <p:sldLayoutId id="2147483911" r:id="rId29"/>
    <p:sldLayoutId id="2147483912" r:id="rId30"/>
    <p:sldLayoutId id="2147483913" r:id="rId31"/>
    <p:sldLayoutId id="2147483914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26973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  <p:sldLayoutId id="2147483927" r:id="rId12"/>
    <p:sldLayoutId id="2147483928" r:id="rId13"/>
    <p:sldLayoutId id="2147483929" r:id="rId14"/>
    <p:sldLayoutId id="2147483930" r:id="rId15"/>
    <p:sldLayoutId id="2147483931" r:id="rId16"/>
    <p:sldLayoutId id="2147483932" r:id="rId17"/>
    <p:sldLayoutId id="2147483933" r:id="rId18"/>
    <p:sldLayoutId id="2147483934" r:id="rId19"/>
    <p:sldLayoutId id="2147483935" r:id="rId20"/>
    <p:sldLayoutId id="2147483936" r:id="rId21"/>
    <p:sldLayoutId id="2147483937" r:id="rId22"/>
    <p:sldLayoutId id="2147483938" r:id="rId23"/>
    <p:sldLayoutId id="2147483939" r:id="rId24"/>
    <p:sldLayoutId id="2147483940" r:id="rId25"/>
    <p:sldLayoutId id="2147483941" r:id="rId26"/>
    <p:sldLayoutId id="2147483942" r:id="rId27"/>
    <p:sldLayoutId id="2147483943" r:id="rId28"/>
    <p:sldLayoutId id="2147483944" r:id="rId29"/>
    <p:sldLayoutId id="2147483945" r:id="rId30"/>
    <p:sldLayoutId id="2147483946" r:id="rId31"/>
    <p:sldLayoutId id="2147483947" r:id="rId32"/>
    <p:sldLayoutId id="2147483948" r:id="rId33"/>
    <p:sldLayoutId id="2147483949" r:id="rId34"/>
    <p:sldLayoutId id="2147483950" r:id="rId35"/>
    <p:sldLayoutId id="2147483951" r:id="rId36"/>
  </p:sldLayoutIdLst>
  <p:hf sldNum="0"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534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54" r:id="rId2"/>
    <p:sldLayoutId id="2147483955" r:id="rId3"/>
    <p:sldLayoutId id="2147483956" r:id="rId4"/>
    <p:sldLayoutId id="2147483957" r:id="rId5"/>
    <p:sldLayoutId id="2147483958" r:id="rId6"/>
    <p:sldLayoutId id="2147483959" r:id="rId7"/>
    <p:sldLayoutId id="2147483960" r:id="rId8"/>
    <p:sldLayoutId id="2147483961" r:id="rId9"/>
    <p:sldLayoutId id="2147483962" r:id="rId10"/>
    <p:sldLayoutId id="2147483963" r:id="rId11"/>
    <p:sldLayoutId id="2147483964" r:id="rId12"/>
    <p:sldLayoutId id="2147483965" r:id="rId13"/>
    <p:sldLayoutId id="2147483966" r:id="rId14"/>
    <p:sldLayoutId id="2147483967" r:id="rId15"/>
    <p:sldLayoutId id="2147483968" r:id="rId16"/>
    <p:sldLayoutId id="2147483969" r:id="rId17"/>
    <p:sldLayoutId id="2147483970" r:id="rId18"/>
    <p:sldLayoutId id="2147483971" r:id="rId19"/>
    <p:sldLayoutId id="2147483972" r:id="rId20"/>
    <p:sldLayoutId id="2147483973" r:id="rId21"/>
    <p:sldLayoutId id="2147483974" r:id="rId22"/>
    <p:sldLayoutId id="2147483975" r:id="rId23"/>
    <p:sldLayoutId id="2147483976" r:id="rId24"/>
    <p:sldLayoutId id="2147483977" r:id="rId25"/>
    <p:sldLayoutId id="2147483978" r:id="rId26"/>
    <p:sldLayoutId id="2147483979" r:id="rId27"/>
    <p:sldLayoutId id="2147483980" r:id="rId28"/>
    <p:sldLayoutId id="2147483981" r:id="rId29"/>
    <p:sldLayoutId id="2147483982" r:id="rId30"/>
    <p:sldLayoutId id="2147483983" r:id="rId31"/>
    <p:sldLayoutId id="2147483984" r:id="rId32"/>
    <p:sldLayoutId id="2147483985" r:id="rId33"/>
    <p:sldLayoutId id="2147483986" r:id="rId34"/>
    <p:sldLayoutId id="2147483987" r:id="rId35"/>
  </p:sldLayoutIdLst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44425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0" r:id="rId1"/>
    <p:sldLayoutId id="2147483991" r:id="rId2"/>
    <p:sldLayoutId id="2147483992" r:id="rId3"/>
    <p:sldLayoutId id="2147483993" r:id="rId4"/>
    <p:sldLayoutId id="2147483994" r:id="rId5"/>
    <p:sldLayoutId id="2147483995" r:id="rId6"/>
    <p:sldLayoutId id="2147483996" r:id="rId7"/>
    <p:sldLayoutId id="2147483997" r:id="rId8"/>
    <p:sldLayoutId id="2147483998" r:id="rId9"/>
    <p:sldLayoutId id="2147483999" r:id="rId10"/>
    <p:sldLayoutId id="2147484000" r:id="rId11"/>
    <p:sldLayoutId id="2147484001" r:id="rId12"/>
    <p:sldLayoutId id="2147484002" r:id="rId13"/>
    <p:sldLayoutId id="2147484003" r:id="rId14"/>
    <p:sldLayoutId id="2147484004" r:id="rId15"/>
    <p:sldLayoutId id="2147484005" r:id="rId16"/>
    <p:sldLayoutId id="2147484006" r:id="rId17"/>
    <p:sldLayoutId id="2147484007" r:id="rId18"/>
    <p:sldLayoutId id="2147484008" r:id="rId19"/>
    <p:sldLayoutId id="2147484009" r:id="rId20"/>
    <p:sldLayoutId id="2147484010" r:id="rId21"/>
    <p:sldLayoutId id="2147484011" r:id="rId22"/>
    <p:sldLayoutId id="2147484012" r:id="rId23"/>
    <p:sldLayoutId id="2147484013" r:id="rId24"/>
    <p:sldLayoutId id="2147484014" r:id="rId25"/>
    <p:sldLayoutId id="2147484015" r:id="rId26"/>
    <p:sldLayoutId id="2147484016" r:id="rId27"/>
    <p:sldLayoutId id="2147484017" r:id="rId28"/>
    <p:sldLayoutId id="2147484018" r:id="rId29"/>
    <p:sldLayoutId id="2147484019" r:id="rId30"/>
    <p:sldLayoutId id="2147484020" r:id="rId31"/>
    <p:sldLayoutId id="2147484021" r:id="rId32"/>
    <p:sldLayoutId id="2147484022" r:id="rId33"/>
    <p:sldLayoutId id="2147484023" r:id="rId34"/>
    <p:sldLayoutId id="2147484024" r:id="rId35"/>
    <p:sldLayoutId id="2147484025" r:id="rId36"/>
    <p:sldLayoutId id="2147484026" r:id="rId37"/>
  </p:sldLayoutIdLst>
  <p:hf sldNum="0"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71753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8" r:id="rId1"/>
    <p:sldLayoutId id="2147484029" r:id="rId2"/>
    <p:sldLayoutId id="2147484030" r:id="rId3"/>
    <p:sldLayoutId id="2147484031" r:id="rId4"/>
    <p:sldLayoutId id="2147484032" r:id="rId5"/>
    <p:sldLayoutId id="2147484033" r:id="rId6"/>
    <p:sldLayoutId id="2147484034" r:id="rId7"/>
    <p:sldLayoutId id="2147484035" r:id="rId8"/>
    <p:sldLayoutId id="2147484036" r:id="rId9"/>
    <p:sldLayoutId id="2147484037" r:id="rId10"/>
    <p:sldLayoutId id="2147484038" r:id="rId11"/>
    <p:sldLayoutId id="2147484039" r:id="rId12"/>
    <p:sldLayoutId id="2147484040" r:id="rId13"/>
    <p:sldLayoutId id="2147484041" r:id="rId14"/>
    <p:sldLayoutId id="2147484042" r:id="rId15"/>
    <p:sldLayoutId id="2147484043" r:id="rId16"/>
    <p:sldLayoutId id="2147484044" r:id="rId17"/>
    <p:sldLayoutId id="2147484045" r:id="rId18"/>
    <p:sldLayoutId id="2147484046" r:id="rId19"/>
    <p:sldLayoutId id="2147484047" r:id="rId20"/>
    <p:sldLayoutId id="2147484048" r:id="rId21"/>
    <p:sldLayoutId id="2147484049" r:id="rId22"/>
    <p:sldLayoutId id="2147484050" r:id="rId23"/>
    <p:sldLayoutId id="2147484051" r:id="rId24"/>
    <p:sldLayoutId id="2147484052" r:id="rId25"/>
    <p:sldLayoutId id="2147484053" r:id="rId26"/>
    <p:sldLayoutId id="2147484054" r:id="rId27"/>
    <p:sldLayoutId id="2147484055" r:id="rId28"/>
    <p:sldLayoutId id="2147484056" r:id="rId29"/>
    <p:sldLayoutId id="2147484057" r:id="rId30"/>
    <p:sldLayoutId id="2147484058" r:id="rId31"/>
    <p:sldLayoutId id="2147484059" r:id="rId32"/>
    <p:sldLayoutId id="2147484060" r:id="rId33"/>
    <p:sldLayoutId id="2147484061" r:id="rId34"/>
    <p:sldLayoutId id="2147484062" r:id="rId35"/>
    <p:sldLayoutId id="2147484063" r:id="rId36"/>
    <p:sldLayoutId id="2147484064" r:id="rId37"/>
  </p:sldLayoutIdLst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58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AF202B92-07CD-476A-9153-D0238D20B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0" y="0"/>
            <a:ext cx="121958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226CC7-8A93-9046-8ABB-4BD0949AFB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914377">
              <a:defRPr/>
            </a:pPr>
            <a:r>
              <a:rPr lang="en-US" dirty="0">
                <a:solidFill>
                  <a:srgbClr val="000000"/>
                </a:solidFill>
                <a:latin typeface="IBM Plex Sans"/>
                <a:cs typeface="Arial" charset="0"/>
              </a:rPr>
              <a:t>IBM Cloud / © 2020 IBM Corporation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C6F110-803E-4FD8-8929-E3ACCCE82A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184" y="5636360"/>
            <a:ext cx="3475704" cy="1350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E1713F-525D-8947-AED0-EC50A6BB2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326066"/>
            <a:ext cx="11679219" cy="1849398"/>
          </a:xfrm>
        </p:spPr>
        <p:txBody>
          <a:bodyPr/>
          <a:lstStyle/>
          <a:p>
            <a:r>
              <a:rPr lang="en-US" sz="4267" b="1" dirty="0">
                <a:latin typeface="IBM Plex Sans ExtraLight" panose="020B0303050203000203" pitchFamily="34" charset="0"/>
              </a:rPr>
              <a:t>Cloud Native Workshop</a:t>
            </a:r>
            <a:br>
              <a:rPr lang="en-US" sz="4267" b="1" dirty="0">
                <a:latin typeface="IBM Plex Sans ExtraLight" panose="020B0303050203000203" pitchFamily="34" charset="0"/>
              </a:rPr>
            </a:br>
            <a:br>
              <a:rPr lang="en-US" sz="4267" b="1" dirty="0">
                <a:latin typeface="IBM Plex Sans ExtraLight" panose="020B0303050203000203" pitchFamily="34" charset="0"/>
              </a:rPr>
            </a:br>
            <a:r>
              <a:rPr lang="en-US" sz="3600" b="1" dirty="0">
                <a:latin typeface="IBM Plex Sans ExtraLight" panose="020B0303050203000203" pitchFamily="34" charset="0"/>
              </a:rPr>
              <a:t>Inventory Backend-for-Frontend</a:t>
            </a:r>
            <a:endParaRPr lang="en-US" sz="2667" dirty="0">
              <a:solidFill>
                <a:schemeClr val="bg1"/>
              </a:solidFill>
              <a:latin typeface="IBM Plex Sans ExtraLight" panose="020B030305020300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05BCF09-6337-2A46-9957-689C9B710F4C}"/>
              </a:ext>
            </a:extLst>
          </p:cNvPr>
          <p:cNvSpPr txBox="1">
            <a:spLocks/>
          </p:cNvSpPr>
          <p:nvPr/>
        </p:nvSpPr>
        <p:spPr>
          <a:xfrm>
            <a:off x="304799" y="2821626"/>
            <a:ext cx="9294797" cy="10275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defTabSz="609585"/>
            <a:r>
              <a:rPr lang="en-US" sz="2133" dirty="0">
                <a:solidFill>
                  <a:srgbClr val="FFFFFF"/>
                </a:solidFill>
                <a:latin typeface="IBM Plex Sans"/>
                <a:sym typeface="Arial"/>
              </a:rPr>
              <a:t>IBM Hybrid Cloud Ecosystem</a:t>
            </a:r>
          </a:p>
          <a:p>
            <a:pPr defTabSz="609585"/>
            <a:r>
              <a:rPr lang="en-US" sz="2133" dirty="0">
                <a:solidFill>
                  <a:srgbClr val="FFFFFF"/>
                </a:solidFill>
                <a:latin typeface="IBM Plex Sans"/>
                <a:sym typeface="Arial"/>
              </a:rPr>
              <a:t>Ecosystem Labs</a:t>
            </a:r>
          </a:p>
        </p:txBody>
      </p:sp>
    </p:spTree>
    <p:extLst>
      <p:ext uri="{BB962C8B-B14F-4D97-AF65-F5344CB8AC3E}">
        <p14:creationId xmlns:p14="http://schemas.microsoft.com/office/powerpoint/2010/main" val="198370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A3BB53-302C-F74C-8DFA-DFDA82A290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FE5849-E24E-8F42-96E8-F7F2C7354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Inventory UI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0B9963-DB53-F24D-8303-6622362A9D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67C05C-BB2B-B54F-AD02-C8B58E229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DB5F61-32E7-A34D-A9C6-323E26022E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AC8865-992B-1546-964F-DD1CC56965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Develop and deploy frontend application for Inventory</a:t>
            </a:r>
          </a:p>
          <a:p>
            <a:r>
              <a:rPr lang="en-US" dirty="0"/>
              <a:t>Outcome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Display the list of stock items from the Inventory BFF</a:t>
            </a:r>
          </a:p>
          <a:p>
            <a:r>
              <a:rPr lang="en-US" dirty="0"/>
              <a:t>Approach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Component-based architecture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Carbon Design System</a:t>
            </a:r>
          </a:p>
          <a:p>
            <a:r>
              <a:rPr lang="en-US" dirty="0"/>
              <a:t>Technical implementation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ReactJS</a:t>
            </a:r>
          </a:p>
        </p:txBody>
      </p:sp>
    </p:spTree>
    <p:extLst>
      <p:ext uri="{BB962C8B-B14F-4D97-AF65-F5344CB8AC3E}">
        <p14:creationId xmlns:p14="http://schemas.microsoft.com/office/powerpoint/2010/main" val="528997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985E0D-4F5B-F24D-97F5-C6BE4A532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59395FB3-9C97-154F-86B2-7E381B951268}" type="slidenum">
              <a:rPr lang="en-US" kern="0">
                <a:solidFill>
                  <a:srgbClr val="FFFFFF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3</a:t>
            </a:fld>
            <a:endParaRPr lang="en-US" kern="0" dirty="0">
              <a:solidFill>
                <a:srgbClr val="FFFFFF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5885803"/>
      </p:ext>
    </p:extLst>
  </p:cSld>
  <p:clrMapOvr>
    <a:masterClrMapping/>
  </p:clrMapOvr>
</p:sld>
</file>

<file path=ppt/theme/theme1.xml><?xml version="1.0" encoding="utf-8"?>
<a:theme xmlns:a="http://schemas.openxmlformats.org/drawingml/2006/main" name="11_Office Theme">
  <a:themeElements>
    <a:clrScheme name="16">
      <a:dk1>
        <a:srgbClr val="000000"/>
      </a:dk1>
      <a:lt1>
        <a:srgbClr val="FFFFFF"/>
      </a:lt1>
      <a:dk2>
        <a:srgbClr val="000000"/>
      </a:dk2>
      <a:lt2>
        <a:srgbClr val="F3F3F3"/>
      </a:lt2>
      <a:accent1>
        <a:srgbClr val="0082F3"/>
      </a:accent1>
      <a:accent2>
        <a:srgbClr val="5596E6"/>
      </a:accent2>
      <a:accent3>
        <a:srgbClr val="59AAFA"/>
      </a:accent3>
      <a:accent4>
        <a:srgbClr val="7CC7FF"/>
      </a:accent4>
      <a:accent5>
        <a:srgbClr val="C0E6FF"/>
      </a:accent5>
      <a:accent6>
        <a:srgbClr val="0082F3"/>
      </a:accent6>
      <a:hlink>
        <a:srgbClr val="8745E9"/>
      </a:hlink>
      <a:folHlink>
        <a:srgbClr val="959595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b_Picciano.5.30_SJZM-AG-EDITSZM" id="{D1795132-DABE-AE4B-9430-90F7C640B423}" vid="{A512D51C-AD15-6A48-91B6-A88677C06580}"/>
    </a:ext>
  </a:extLst>
</a:theme>
</file>

<file path=ppt/theme/theme10.xml><?xml version="1.0" encoding="utf-8"?>
<a:theme xmlns:a="http://schemas.openxmlformats.org/drawingml/2006/main" name="6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11.xml><?xml version="1.0" encoding="utf-8"?>
<a:theme xmlns:a="http://schemas.openxmlformats.org/drawingml/2006/main" name="2_blk_background_2020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_Think_2018_Template" id="{DEDEDB99-4D94-7540-9AEC-C1D5D192657B}" vid="{0A8A2757-95C4-E74B-A761-C1301396D4C1}"/>
    </a:ext>
  </a:extLst>
</a:theme>
</file>

<file path=ppt/theme/theme12.xml><?xml version="1.0" encoding="utf-8"?>
<a:theme xmlns:a="http://schemas.openxmlformats.org/drawingml/2006/main" name="7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6" id="{EE0867DC-188A-9245-B886-88B983A9FA65}" vid="{BF3D021A-156B-EB49-AD70-D62C4B346C60}"/>
    </a:ext>
  </a:extLst>
</a:theme>
</file>

<file path=ppt/theme/theme13.xml><?xml version="1.0" encoding="utf-8"?>
<a:theme xmlns:a="http://schemas.openxmlformats.org/drawingml/2006/main" name="3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14.xml><?xml version="1.0" encoding="utf-8"?>
<a:theme xmlns:a="http://schemas.openxmlformats.org/drawingml/2006/main" name="8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15.xml><?xml version="1.0" encoding="utf-8"?>
<a:theme xmlns:a="http://schemas.openxmlformats.org/drawingml/2006/main" name="4_blk_background_2020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_Think_2018_Template" id="{DEDEDB99-4D94-7540-9AEC-C1D5D192657B}" vid="{0A8A2757-95C4-E74B-A761-C1301396D4C1}"/>
    </a:ext>
  </a:extLst>
</a:theme>
</file>

<file path=ppt/theme/theme16.xml><?xml version="1.0" encoding="utf-8"?>
<a:theme xmlns:a="http://schemas.openxmlformats.org/drawingml/2006/main" name="9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6" id="{EE0867DC-188A-9245-B886-88B983A9FA65}" vid="{BF3D021A-156B-EB49-AD70-D62C4B346C60}"/>
    </a:ext>
  </a:extLst>
</a:theme>
</file>

<file path=ppt/theme/theme17.xml><?xml version="1.0" encoding="utf-8"?>
<a:theme xmlns:a="http://schemas.openxmlformats.org/drawingml/2006/main" name="4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18.xml><?xml version="1.0" encoding="utf-8"?>
<a:theme xmlns:a="http://schemas.openxmlformats.org/drawingml/2006/main" name="1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19.xml><?xml version="1.0" encoding="utf-8"?>
<a:theme xmlns:a="http://schemas.openxmlformats.org/drawingml/2006/main" name="wht_background_2017">
  <a:themeElements>
    <a:clrScheme name="Custom 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ew Data and AI Corporate Templates version GY" id="{D133A69A-36A4-4249-B607-D612ED5F1B81}" vid="{53F98FA0-7900-2A4C-BF31-57962F7FA93D}"/>
    </a:ext>
  </a:extLst>
</a:theme>
</file>

<file path=ppt/theme/theme2.xml><?xml version="1.0" encoding="utf-8"?>
<a:theme xmlns:a="http://schemas.openxmlformats.org/drawingml/2006/main" name="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6" id="{EE0867DC-188A-9245-B886-88B983A9FA65}" vid="{BF3D021A-156B-EB49-AD70-D62C4B346C60}"/>
    </a:ext>
  </a:extLst>
</a:theme>
</file>

<file path=ppt/theme/theme20.xml><?xml version="1.0" encoding="utf-8"?>
<a:theme xmlns:a="http://schemas.openxmlformats.org/drawingml/2006/main" name="6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21.xml><?xml version="1.0" encoding="utf-8"?>
<a:theme xmlns:a="http://schemas.openxmlformats.org/drawingml/2006/main" name="22_gry_background_2017">
  <a:themeElements>
    <a:clrScheme name="Custom 46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F3F3F3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CE3A878D-5D00-0644-841F-FE941E54E714}" vid="{9BCCD8BA-D19F-FB47-9704-7C24F260AD0C}"/>
    </a:ext>
  </a:extLst>
</a:theme>
</file>

<file path=ppt/theme/theme22.xml><?xml version="1.0" encoding="utf-8"?>
<a:theme xmlns:a="http://schemas.openxmlformats.org/drawingml/2006/main" name="1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6" id="{EE0867DC-188A-9245-B886-88B983A9FA65}" vid="{BF3D021A-156B-EB49-AD70-D62C4B346C60}"/>
    </a:ext>
  </a:extLst>
</a:theme>
</file>

<file path=ppt/theme/theme23.xml><?xml version="1.0" encoding="utf-8"?>
<a:theme xmlns:a="http://schemas.openxmlformats.org/drawingml/2006/main" name="2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6" id="{EE0867DC-188A-9245-B886-88B983A9FA65}" vid="{BF3D021A-156B-EB49-AD70-D62C4B346C60}"/>
    </a:ext>
  </a:extLst>
</a:theme>
</file>

<file path=ppt/theme/theme24.xml><?xml version="1.0" encoding="utf-8"?>
<a:theme xmlns:a="http://schemas.openxmlformats.org/drawingml/2006/main" name="1_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Arial" id="{1A4DA36A-8F0F-7E4A-B00D-DA1BD81F28CD}" vid="{C70800EF-75D1-A541-A034-3E6BB83D0CD2}"/>
    </a:ext>
  </a:extLst>
</a:theme>
</file>

<file path=ppt/theme/theme25.xml><?xml version="1.0" encoding="utf-8"?>
<a:theme xmlns:a="http://schemas.openxmlformats.org/drawingml/2006/main" name="2_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_Embed" id="{210202FC-8427-774B-B297-1B291F8E3988}" vid="{D1218EE6-F738-EB41-B7F5-BB5B474312F8}"/>
    </a:ext>
  </a:extLst>
</a:theme>
</file>

<file path=ppt/theme/theme26.xml><?xml version="1.0" encoding="utf-8"?>
<a:theme xmlns:a="http://schemas.openxmlformats.org/drawingml/2006/main" name="7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27.xml><?xml version="1.0" encoding="utf-8"?>
<a:theme xmlns:a="http://schemas.openxmlformats.org/drawingml/2006/main" name="3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7" id="{457AFC92-4220-B845-BEF6-62B0C1957A10}" vid="{94FD2FAA-EB79-F642-9633-D29210EDD5F2}"/>
    </a:ext>
  </a:extLst>
</a:theme>
</file>

<file path=ppt/theme/theme28.xml><?xml version="1.0" encoding="utf-8"?>
<a:theme xmlns:a="http://schemas.openxmlformats.org/drawingml/2006/main" name="3_Dark Background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2000" dirty="0">
            <a:latin typeface="IBM Plex Sans" panose="020B0503050000000000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91440" tIns="45720" rIns="91440" bIns="4572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1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9B69DC36-69DC-9F44-A4AC-DEF3F2BC1EC0}" vid="{A022B6EB-307D-AB45-ACB7-EBB7A58A12E8}"/>
    </a:ext>
  </a:extLst>
</a:theme>
</file>

<file path=ppt/theme/theme3.xml><?xml version="1.0" encoding="utf-8"?>
<a:theme xmlns:a="http://schemas.openxmlformats.org/drawingml/2006/main" name="2_IBM BxD 2018 black background">
  <a:themeElements>
    <a:clrScheme name="IBM BxD palette 2018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67676"/>
      </a:accent1>
      <a:accent2>
        <a:srgbClr val="0F6FFF"/>
      </a:accent2>
      <a:accent3>
        <a:srgbClr val="D7306D"/>
      </a:accent3>
      <a:accent4>
        <a:srgbClr val="924CFC"/>
      </a:accent4>
      <a:accent5>
        <a:srgbClr val="008381"/>
      </a:accent5>
      <a:accent6>
        <a:srgbClr val="6E757C"/>
      </a:accent6>
      <a:hlink>
        <a:srgbClr val="0F6FFF"/>
      </a:hlink>
      <a:folHlink>
        <a:srgbClr val="6EA6FF"/>
      </a:folHlink>
    </a:clrScheme>
    <a:fontScheme name="IBM Plex">
      <a:majorFont>
        <a:latin typeface="IBM Plex Sans SemiBold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4F0027"/>
    </a:custClr>
    <a:custClr name="Magenta 80">
      <a:srgbClr val="760A3A"/>
    </a:custClr>
    <a:custClr name="Magenta 70">
      <a:srgbClr val="A11950"/>
    </a:custClr>
    <a:custClr name="Magenta 60">
      <a:srgbClr val="D7306D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21260"/>
    </a:custClr>
    <a:custClr name="Purple 80">
      <a:srgbClr val="4F2196"/>
    </a:custClr>
    <a:custClr name="Purple 70">
      <a:srgbClr val="6E32C9"/>
    </a:custClr>
    <a:custClr name="Purple 60">
      <a:srgbClr val="924CFC"/>
    </a:custClr>
    <a:custClr name="Purple 50">
      <a:srgbClr val="A970FF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51B75"/>
    </a:custClr>
    <a:custClr name="Blue 80">
      <a:srgbClr val="0530AD"/>
    </a:custClr>
    <a:custClr name="Blue 70">
      <a:srgbClr val="054ADA"/>
    </a:custClr>
    <a:custClr name="Blue 60">
      <a:srgbClr val="0F6F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2B30"/>
    </a:custClr>
    <a:custClr name="Teal 80">
      <a:srgbClr val="004548"/>
    </a:custClr>
    <a:custClr name="Teal 70">
      <a:srgbClr val="006161"/>
    </a:custClr>
    <a:custClr name="Teal 60">
      <a:srgbClr val="008381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ay 100">
      <a:srgbClr val="171717"/>
    </a:custClr>
    <a:custClr name="Gray 90">
      <a:srgbClr val="252525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Plex_Embedded_16x9" id="{684DD837-FF4E-49FE-A03B-18B5FE309BCC}" vid="{12EAFF94-3576-4EF6-805B-F02F020D70AC}"/>
    </a:ext>
  </a:extLst>
</a:theme>
</file>

<file path=ppt/theme/theme30.xml><?xml version="1.0" encoding="utf-8"?>
<a:theme xmlns:a="http://schemas.openxmlformats.org/drawingml/2006/main" name="12_Office Theme">
  <a:themeElements>
    <a:clrScheme name="16">
      <a:dk1>
        <a:srgbClr val="000000"/>
      </a:dk1>
      <a:lt1>
        <a:srgbClr val="FFFFFF"/>
      </a:lt1>
      <a:dk2>
        <a:srgbClr val="000000"/>
      </a:dk2>
      <a:lt2>
        <a:srgbClr val="F3F3F3"/>
      </a:lt2>
      <a:accent1>
        <a:srgbClr val="0082F3"/>
      </a:accent1>
      <a:accent2>
        <a:srgbClr val="5596E6"/>
      </a:accent2>
      <a:accent3>
        <a:srgbClr val="59AAFA"/>
      </a:accent3>
      <a:accent4>
        <a:srgbClr val="7CC7FF"/>
      </a:accent4>
      <a:accent5>
        <a:srgbClr val="C0E6FF"/>
      </a:accent5>
      <a:accent6>
        <a:srgbClr val="0082F3"/>
      </a:accent6>
      <a:hlink>
        <a:srgbClr val="8745E9"/>
      </a:hlink>
      <a:folHlink>
        <a:srgbClr val="959595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b_Picciano.5.30_SJZM-AG-EDITSZM" id="{D1795132-DABE-AE4B-9430-90F7C640B423}" vid="{A512D51C-AD15-6A48-91B6-A88677C06580}"/>
    </a:ext>
  </a:extLst>
</a:theme>
</file>

<file path=ppt/theme/theme31.xml><?xml version="1.0" encoding="utf-8"?>
<a:theme xmlns:a="http://schemas.openxmlformats.org/drawingml/2006/main" name="11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32.xml><?xml version="1.0" encoding="utf-8"?>
<a:theme xmlns:a="http://schemas.openxmlformats.org/drawingml/2006/main" name="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Cloud fonts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6" id="{EE0867DC-188A-9245-B886-88B983A9FA65}" vid="{46B99630-B5ED-D447-9760-E7DB48EE932E}"/>
    </a:ext>
  </a:extLst>
</a:theme>
</file>

<file path=ppt/theme/theme3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IBM 2019 Master template (blue background)">
  <a:themeElements>
    <a:clrScheme name="Custom 4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FEFFFF"/>
      </a:hlink>
      <a:folHlink>
        <a:srgbClr val="F3F3F3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6" id="{EE0867DC-188A-9245-B886-88B983A9FA65}" vid="{408FA36C-9FD0-7342-9551-170B07BF745E}"/>
    </a:ext>
  </a:extLst>
</a:theme>
</file>

<file path=ppt/theme/theme5.xml><?xml version="1.0" encoding="utf-8"?>
<a:theme xmlns:a="http://schemas.openxmlformats.org/drawingml/2006/main" name="10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6.xml><?xml version="1.0" encoding="utf-8"?>
<a:theme xmlns:a="http://schemas.openxmlformats.org/drawingml/2006/main" name="blk_background_2020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_Think_2018_Template" id="{DEDEDB99-4D94-7540-9AEC-C1D5D192657B}" vid="{0A8A2757-95C4-E74B-A761-C1301396D4C1}"/>
    </a:ext>
  </a:extLst>
</a:theme>
</file>

<file path=ppt/theme/theme7.xml><?xml version="1.0" encoding="utf-8"?>
<a:theme xmlns:a="http://schemas.openxmlformats.org/drawingml/2006/main" name="1_gry_background_2017">
  <a:themeElements>
    <a:clrScheme name="Custom 46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F3F3F3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DEE17116-BC68-9249-A1BD-365EEF115E80}"/>
    </a:ext>
  </a:extLst>
</a:theme>
</file>

<file path=ppt/theme/theme8.xml><?xml version="1.0" encoding="utf-8"?>
<a:theme xmlns:a="http://schemas.openxmlformats.org/drawingml/2006/main" name="1_blk_background_2020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_Think_2018_Template" id="{DEDEDB99-4D94-7540-9AEC-C1D5D192657B}" vid="{0A8A2757-95C4-E74B-A761-C1301396D4C1}"/>
    </a:ext>
  </a:extLst>
</a:theme>
</file>

<file path=ppt/theme/theme9.xml><?xml version="1.0" encoding="utf-8"?>
<a:theme xmlns:a="http://schemas.openxmlformats.org/drawingml/2006/main" name="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10266</TotalTime>
  <Words>60</Words>
  <Application>Microsoft Macintosh PowerPoint</Application>
  <PresentationFormat>Widescreen</PresentationFormat>
  <Paragraphs>17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32</vt:i4>
      </vt:variant>
      <vt:variant>
        <vt:lpstr>Slide Titles</vt:lpstr>
      </vt:variant>
      <vt:variant>
        <vt:i4>3</vt:i4>
      </vt:variant>
    </vt:vector>
  </HeadingPairs>
  <TitlesOfParts>
    <vt:vector size="47" baseType="lpstr">
      <vt:lpstr>.AppleSystemUIFont</vt:lpstr>
      <vt:lpstr>Arial</vt:lpstr>
      <vt:lpstr>Arial Regular</vt:lpstr>
      <vt:lpstr>Calibri</vt:lpstr>
      <vt:lpstr>HelvNeue Light for IBM</vt:lpstr>
      <vt:lpstr>IBM Eliot Sans Regular</vt:lpstr>
      <vt:lpstr>IBM Plex Sans</vt:lpstr>
      <vt:lpstr>IBM Plex Sans ExtraLight</vt:lpstr>
      <vt:lpstr>IBM Plex Sans Light</vt:lpstr>
      <vt:lpstr>IBM Plex Sans Medium</vt:lpstr>
      <vt:lpstr>IBM Plex Sans Regular</vt:lpstr>
      <vt:lpstr>Wingdings</vt:lpstr>
      <vt:lpstr>11_Office Theme</vt:lpstr>
      <vt:lpstr>IBM 2019 Master template (black background)</vt:lpstr>
      <vt:lpstr>2_IBM BxD 2018 black background</vt:lpstr>
      <vt:lpstr>IBM 2019 Master template (blue background)</vt:lpstr>
      <vt:lpstr>10_IBM 2019 Master template (black background)</vt:lpstr>
      <vt:lpstr>blk_background_2020</vt:lpstr>
      <vt:lpstr>1_gry_background_2017</vt:lpstr>
      <vt:lpstr>1_blk_background_2020</vt:lpstr>
      <vt:lpstr>blk_background_2017</vt:lpstr>
      <vt:lpstr>6_IBM 2019 Master template (black background)</vt:lpstr>
      <vt:lpstr>2_blk_background_2020</vt:lpstr>
      <vt:lpstr>7_IBM 2019 Master template (black background)</vt:lpstr>
      <vt:lpstr>3_blk_background_2017</vt:lpstr>
      <vt:lpstr>8_IBM 2019 Master template (black background)</vt:lpstr>
      <vt:lpstr>4_blk_background_2020</vt:lpstr>
      <vt:lpstr>9_IBM 2019 Master template (black background)</vt:lpstr>
      <vt:lpstr>4_blk_background_2017</vt:lpstr>
      <vt:lpstr>1_blk_background_2017</vt:lpstr>
      <vt:lpstr>wht_background_2017</vt:lpstr>
      <vt:lpstr>6_blk_background_2017</vt:lpstr>
      <vt:lpstr>22_gry_background_2017</vt:lpstr>
      <vt:lpstr>1_IBM 2019 Master template (black background)</vt:lpstr>
      <vt:lpstr>2_IBM 2019 Master template (black background)</vt:lpstr>
      <vt:lpstr>1_IBM 2019 Master template (light gray background)</vt:lpstr>
      <vt:lpstr>2_IBM 2019 Master template (light gray background)</vt:lpstr>
      <vt:lpstr>7_blk_background_2017</vt:lpstr>
      <vt:lpstr>3_IBM 2019 Master template (black background)</vt:lpstr>
      <vt:lpstr>3_Dark Background</vt:lpstr>
      <vt:lpstr>1_wht_background_2017</vt:lpstr>
      <vt:lpstr>12_Office Theme</vt:lpstr>
      <vt:lpstr>11_IBM 2019 Master template (black background)</vt:lpstr>
      <vt:lpstr>IBM 2019 Master template (light gray background)</vt:lpstr>
      <vt:lpstr>Cloud Native Workshop  Inventory Backend-for-Frontend</vt:lpstr>
      <vt:lpstr>Inventory UI Overview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Cloud for Regulated Workloads  Designed for your data.  Secure to the core. AI ready.  IBM Cloud is the cloud for business. — </dc:title>
  <dc:creator>Jeff Achtermann</dc:creator>
  <cp:lastModifiedBy>Sean Sundberg</cp:lastModifiedBy>
  <cp:revision>137</cp:revision>
  <dcterms:created xsi:type="dcterms:W3CDTF">2020-09-30T22:08:54Z</dcterms:created>
  <dcterms:modified xsi:type="dcterms:W3CDTF">2021-10-28T20:26:52Z</dcterms:modified>
</cp:coreProperties>
</file>